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70" r:id="rId2"/>
    <p:sldMasterId id="2147483672" r:id="rId3"/>
  </p:sldMasterIdLst>
  <p:sldIdLst>
    <p:sldId id="393" r:id="rId4"/>
    <p:sldId id="258" r:id="rId5"/>
    <p:sldId id="265" r:id="rId6"/>
    <p:sldId id="266" r:id="rId7"/>
    <p:sldId id="267" r:id="rId8"/>
    <p:sldId id="270" r:id="rId9"/>
    <p:sldId id="269" r:id="rId10"/>
    <p:sldId id="396" r:id="rId11"/>
    <p:sldId id="402" r:id="rId12"/>
    <p:sldId id="400" r:id="rId13"/>
    <p:sldId id="401" r:id="rId14"/>
    <p:sldId id="399" r:id="rId15"/>
    <p:sldId id="398" r:id="rId16"/>
    <p:sldId id="397" r:id="rId17"/>
    <p:sldId id="405" r:id="rId18"/>
    <p:sldId id="403" r:id="rId19"/>
    <p:sldId id="404" r:id="rId20"/>
    <p:sldId id="395" r:id="rId21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FFCC66"/>
    <a:srgbClr val="A969A7"/>
    <a:srgbClr val="BF8FBD"/>
    <a:srgbClr val="D1D1D1"/>
    <a:srgbClr val="44C8F5"/>
    <a:srgbClr val="2980B9"/>
    <a:srgbClr val="FFFFFF"/>
    <a:srgbClr val="4C2525"/>
    <a:srgbClr val="0095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90" autoAdjust="0"/>
  </p:normalViewPr>
  <p:slideViewPr>
    <p:cSldViewPr snapToGrid="0" snapToObjects="1">
      <p:cViewPr>
        <p:scale>
          <a:sx n="125" d="100"/>
          <a:sy n="125" d="100"/>
        </p:scale>
        <p:origin x="504" y="52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BBBC2-8F87-4E25-ABA5-460641CA9ACD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DFCD-0CB5-452D-AF23-3C1434AD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8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BBBC2-8F87-4E25-ABA5-460641CA9ACD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DFCD-0CB5-452D-AF23-3C1434AD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9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BBBC2-8F87-4E25-ABA5-460641CA9ACD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DFCD-0CB5-452D-AF23-3C1434AD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52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"/>
            <a:ext cx="9144000" cy="935789"/>
          </a:xfrm>
          <a:prstGeom prst="rect">
            <a:avLst/>
          </a:prstGeom>
          <a:solidFill>
            <a:srgbClr val="1D3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D3D7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179" y="142461"/>
            <a:ext cx="1239374" cy="61055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01707" y="1078250"/>
            <a:ext cx="8400846" cy="38702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3244"/>
            <a:ext cx="7886700" cy="9937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42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"/>
            <a:ext cx="9144000" cy="935789"/>
          </a:xfrm>
          <a:prstGeom prst="rect">
            <a:avLst/>
          </a:prstGeom>
          <a:solidFill>
            <a:srgbClr val="1D3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D3D7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179" y="142461"/>
            <a:ext cx="1239374" cy="61055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01707" y="1078250"/>
            <a:ext cx="8400846" cy="38702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3244"/>
            <a:ext cx="7886700" cy="9937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6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"/>
            <a:ext cx="9144000" cy="935789"/>
          </a:xfrm>
          <a:prstGeom prst="rect">
            <a:avLst/>
          </a:prstGeom>
          <a:solidFill>
            <a:srgbClr val="1D3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D3D7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179" y="142461"/>
            <a:ext cx="1239374" cy="61055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01707" y="1078250"/>
            <a:ext cx="8400846" cy="38702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3244"/>
            <a:ext cx="7886700" cy="9937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3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748510" y="3359528"/>
            <a:ext cx="1557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/>
                <a:cs typeface="Arial"/>
              </a:rPr>
              <a:t>JMILabs.com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449" y="1677943"/>
            <a:ext cx="2539102" cy="125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9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470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374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BBBC2-8F87-4E25-ABA5-460641CA9ACD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DFCD-0CB5-452D-AF23-3C1434AD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19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BBBC2-8F87-4E25-ABA5-460641CA9ACD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DFCD-0CB5-452D-AF23-3C1434AD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46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BBBC2-8F87-4E25-ABA5-460641CA9ACD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DFCD-0CB5-452D-AF23-3C1434AD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64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BBBC2-8F87-4E25-ABA5-460641CA9ACD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DFCD-0CB5-452D-AF23-3C1434AD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42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BBBC2-8F87-4E25-ABA5-460641CA9ACD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DFCD-0CB5-452D-AF23-3C1434AD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9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BBBC2-8F87-4E25-ABA5-460641CA9ACD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DFCD-0CB5-452D-AF23-3C1434AD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1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BBBC2-8F87-4E25-ABA5-460641CA9ACD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DFCD-0CB5-452D-AF23-3C1434AD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86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BBBC2-8F87-4E25-ABA5-460641CA9ACD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DFCD-0CB5-452D-AF23-3C1434AD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1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BBBC2-8F87-4E25-ABA5-460641CA9ACD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5DFCD-0CB5-452D-AF23-3C1434AD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3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9" r:id="rId12"/>
    <p:sldLayoutId id="2147483654" r:id="rId13"/>
    <p:sldLayoutId id="2147483655" r:id="rId14"/>
    <p:sldLayoutId id="2147483653" r:id="rId15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C2753-8B5E-4623-9BBF-FE0E9B582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58CF1-F39A-4FE9-A48E-5F58A34D6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C77E8-D08E-46A9-B8B1-EB5B9963B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56061-1B6B-4651-83DE-8CF9DCA7EEDC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BB679-7B0B-4A5C-9204-C9C0721B4C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7BC95-0BF9-476B-A961-3968E265C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497D7-DA76-4A1C-AE58-628AA404C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7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BBBC2-8F87-4E25-ABA5-460641CA9ACD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5DFCD-0CB5-452D-AF23-3C1434AD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8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4118C7-7844-4755-9FAF-A71C62B65683}"/>
              </a:ext>
            </a:extLst>
          </p:cNvPr>
          <p:cNvSpPr txBox="1"/>
          <p:nvPr/>
        </p:nvSpPr>
        <p:spPr>
          <a:xfrm>
            <a:off x="3148968" y="837120"/>
            <a:ext cx="55852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entury Gothic" panose="020B0502020202020204" pitchFamily="34" charset="0"/>
                <a:cs typeface="Arial"/>
              </a:rPr>
              <a:t>JMI Laboratories</a:t>
            </a:r>
          </a:p>
          <a:p>
            <a:pPr algn="ctr"/>
            <a:endParaRPr lang="en-US" sz="3600" b="1" dirty="0">
              <a:latin typeface="Century Gothic" panose="020B0502020202020204" pitchFamily="34" charset="0"/>
              <a:cs typeface="Arial"/>
            </a:endParaRPr>
          </a:p>
          <a:p>
            <a:pPr algn="ctr"/>
            <a:r>
              <a:rPr lang="en-US" sz="2400" b="1" dirty="0">
                <a:latin typeface="Century Gothic" panose="020B0502020202020204" pitchFamily="34" charset="0"/>
                <a:cs typeface="Arial"/>
              </a:rPr>
              <a:t>Machine Learning Project</a:t>
            </a:r>
            <a:br>
              <a:rPr lang="en-US" sz="2400" b="1" dirty="0">
                <a:latin typeface="Century Gothic" panose="020B0502020202020204" pitchFamily="34" charset="0"/>
                <a:cs typeface="Arial"/>
              </a:rPr>
            </a:br>
            <a:r>
              <a:rPr lang="en-US" sz="2400" b="1" dirty="0">
                <a:latin typeface="Century Gothic" panose="020B0502020202020204" pitchFamily="34" charset="0"/>
                <a:cs typeface="Arial"/>
              </a:rPr>
              <a:t>February 2019</a:t>
            </a:r>
          </a:p>
          <a:p>
            <a:pPr algn="ctr"/>
            <a:endParaRPr lang="en-US" sz="2400" dirty="0">
              <a:solidFill>
                <a:srgbClr val="2F9CDB"/>
              </a:solidFill>
              <a:latin typeface="Century Gothic" panose="020B0502020202020204" pitchFamily="34" charset="0"/>
              <a:cs typeface="Arial"/>
            </a:endParaRPr>
          </a:p>
          <a:p>
            <a:pPr algn="ctr"/>
            <a:r>
              <a:rPr lang="en-US" dirty="0">
                <a:solidFill>
                  <a:srgbClr val="2F9CDB"/>
                </a:solidFill>
                <a:latin typeface="Century Gothic" panose="020B0502020202020204" pitchFamily="34" charset="0"/>
                <a:cs typeface="Arial"/>
              </a:rPr>
              <a:t>S.J. Ryan Arends, PhD</a:t>
            </a:r>
          </a:p>
          <a:p>
            <a:pPr algn="ctr"/>
            <a:r>
              <a:rPr lang="en-US" dirty="0">
                <a:solidFill>
                  <a:srgbClr val="2F9CDB"/>
                </a:solidFill>
                <a:latin typeface="Century Gothic" panose="020B0502020202020204" pitchFamily="34" charset="0"/>
                <a:cs typeface="Arial"/>
              </a:rPr>
              <a:t>Caitlin Smith, PhD</a:t>
            </a:r>
          </a:p>
        </p:txBody>
      </p:sp>
    </p:spTree>
    <p:extLst>
      <p:ext uri="{BB962C8B-B14F-4D97-AF65-F5344CB8AC3E}">
        <p14:creationId xmlns:p14="http://schemas.microsoft.com/office/powerpoint/2010/main" val="227576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Arrow: Curved Left 44">
            <a:extLst>
              <a:ext uri="{FF2B5EF4-FFF2-40B4-BE49-F238E27FC236}">
                <a16:creationId xmlns:a16="http://schemas.microsoft.com/office/drawing/2014/main" id="{556B68B1-AD92-4A9E-9E28-49C027F3DA5E}"/>
              </a:ext>
            </a:extLst>
          </p:cNvPr>
          <p:cNvSpPr/>
          <p:nvPr/>
        </p:nvSpPr>
        <p:spPr>
          <a:xfrm>
            <a:off x="6647700" y="3043740"/>
            <a:ext cx="584430" cy="1033457"/>
          </a:xfrm>
          <a:prstGeom prst="curvedLef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E535EB-051C-4647-842C-B620628F270F}"/>
              </a:ext>
            </a:extLst>
          </p:cNvPr>
          <p:cNvSpPr txBox="1"/>
          <p:nvPr/>
        </p:nvSpPr>
        <p:spPr>
          <a:xfrm>
            <a:off x="7303496" y="1964326"/>
            <a:ext cx="1170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Resistance</a:t>
            </a:r>
          </a:p>
          <a:p>
            <a:r>
              <a:rPr lang="en-US" dirty="0"/>
              <a:t>Selection</a:t>
            </a:r>
          </a:p>
        </p:txBody>
      </p:sp>
      <p:sp>
        <p:nvSpPr>
          <p:cNvPr id="47" name="Arrow: Curved Left 46">
            <a:extLst>
              <a:ext uri="{FF2B5EF4-FFF2-40B4-BE49-F238E27FC236}">
                <a16:creationId xmlns:a16="http://schemas.microsoft.com/office/drawing/2014/main" id="{E6264344-2761-4F25-8B37-D294E03CB4A3}"/>
              </a:ext>
            </a:extLst>
          </p:cNvPr>
          <p:cNvSpPr/>
          <p:nvPr/>
        </p:nvSpPr>
        <p:spPr>
          <a:xfrm>
            <a:off x="6662190" y="1800406"/>
            <a:ext cx="584430" cy="996545"/>
          </a:xfrm>
          <a:prstGeom prst="curvedLef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26A62765-3AA1-4392-AB45-31EADDF3415E}"/>
              </a:ext>
            </a:extLst>
          </p:cNvPr>
          <p:cNvSpPr/>
          <p:nvPr/>
        </p:nvSpPr>
        <p:spPr>
          <a:xfrm>
            <a:off x="2854235" y="2768161"/>
            <a:ext cx="1000125" cy="502444"/>
          </a:xfrm>
          <a:prstGeom prst="flowChartConnector">
            <a:avLst/>
          </a:prstGeom>
          <a:solidFill>
            <a:srgbClr val="9BBB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E908EB9-613A-4C35-8401-3CD412C20E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0743" y="2635742"/>
            <a:ext cx="873919" cy="8191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3033" y="210030"/>
            <a:ext cx="70969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Antibacterial Arms Race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13D486B-F8A3-4F13-B747-497E87B2F319}"/>
              </a:ext>
            </a:extLst>
          </p:cNvPr>
          <p:cNvSpPr/>
          <p:nvPr/>
        </p:nvSpPr>
        <p:spPr>
          <a:xfrm>
            <a:off x="609600" y="2755366"/>
            <a:ext cx="1737360" cy="502444"/>
          </a:xfrm>
          <a:prstGeom prst="roundRect">
            <a:avLst/>
          </a:prstGeom>
          <a:solidFill>
            <a:srgbClr val="FFCC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Bacteria + Resistant Gene*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3F98BC5-2174-4542-85C9-6D0477D8081E}"/>
              </a:ext>
            </a:extLst>
          </p:cNvPr>
          <p:cNvSpPr txBox="1"/>
          <p:nvPr/>
        </p:nvSpPr>
        <p:spPr>
          <a:xfrm>
            <a:off x="2375308" y="280115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F9C72FA-FD9D-4405-B4A7-88E32A5AEC30}"/>
              </a:ext>
            </a:extLst>
          </p:cNvPr>
          <p:cNvSpPr txBox="1"/>
          <p:nvPr/>
        </p:nvSpPr>
        <p:spPr>
          <a:xfrm>
            <a:off x="4021228" y="280115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D0E72AA7-18EA-4E1A-A389-878887BB5445}"/>
              </a:ext>
            </a:extLst>
          </p:cNvPr>
          <p:cNvSpPr/>
          <p:nvPr/>
        </p:nvSpPr>
        <p:spPr>
          <a:xfrm>
            <a:off x="4417693" y="2747621"/>
            <a:ext cx="1737360" cy="502444"/>
          </a:xfrm>
          <a:prstGeom prst="roundRect">
            <a:avLst/>
          </a:prstGeom>
          <a:solidFill>
            <a:srgbClr val="FFCC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Bacteria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890F1F0-35CD-433F-B2C2-5521E04FF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763" y="1454642"/>
            <a:ext cx="873919" cy="819150"/>
          </a:xfrm>
          <a:prstGeom prst="rect">
            <a:avLst/>
          </a:prstGeom>
        </p:spPr>
      </p:pic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FE403AB9-8476-4AB2-ADCB-73747683AF51}"/>
              </a:ext>
            </a:extLst>
          </p:cNvPr>
          <p:cNvSpPr/>
          <p:nvPr/>
        </p:nvSpPr>
        <p:spPr>
          <a:xfrm>
            <a:off x="3604804" y="1618220"/>
            <a:ext cx="1000125" cy="50244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0BC4960-8076-4D62-BDC6-2C16546B953A}"/>
              </a:ext>
            </a:extLst>
          </p:cNvPr>
          <p:cNvSpPr/>
          <p:nvPr/>
        </p:nvSpPr>
        <p:spPr>
          <a:xfrm>
            <a:off x="562519" y="1633760"/>
            <a:ext cx="1737360" cy="502444"/>
          </a:xfrm>
          <a:prstGeom prst="roundRect">
            <a:avLst/>
          </a:prstGeom>
          <a:solidFill>
            <a:srgbClr val="FFCC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Bacteria + Resistant Gene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538477F-45DA-4270-9371-1BD8C98ED91E}"/>
              </a:ext>
            </a:extLst>
          </p:cNvPr>
          <p:cNvSpPr txBox="1"/>
          <p:nvPr/>
        </p:nvSpPr>
        <p:spPr>
          <a:xfrm>
            <a:off x="2351087" y="167955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2A3C8AA-22DB-4B13-895F-5C2C035B6EEA}"/>
              </a:ext>
            </a:extLst>
          </p:cNvPr>
          <p:cNvSpPr txBox="1"/>
          <p:nvPr/>
        </p:nvSpPr>
        <p:spPr>
          <a:xfrm>
            <a:off x="4591367" y="167955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AD150253-BA33-45A5-AC8F-7461DC026C67}"/>
              </a:ext>
            </a:extLst>
          </p:cNvPr>
          <p:cNvSpPr/>
          <p:nvPr/>
        </p:nvSpPr>
        <p:spPr>
          <a:xfrm>
            <a:off x="4843052" y="1626015"/>
            <a:ext cx="1737360" cy="502444"/>
          </a:xfrm>
          <a:prstGeom prst="roundRect">
            <a:avLst/>
          </a:prstGeom>
          <a:solidFill>
            <a:srgbClr val="FFCC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Bacteria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833658B-DDFB-420B-A2B0-27CD4192275A}"/>
              </a:ext>
            </a:extLst>
          </p:cNvPr>
          <p:cNvCxnSpPr>
            <a:cxnSpLocks/>
          </p:cNvCxnSpPr>
          <p:nvPr/>
        </p:nvCxnSpPr>
        <p:spPr>
          <a:xfrm flipV="1">
            <a:off x="5256029" y="1524563"/>
            <a:ext cx="911407" cy="7053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00CE1F5-F92D-400F-93D9-EDD7738BCECF}"/>
              </a:ext>
            </a:extLst>
          </p:cNvPr>
          <p:cNvCxnSpPr>
            <a:cxnSpLocks/>
          </p:cNvCxnSpPr>
          <p:nvPr/>
        </p:nvCxnSpPr>
        <p:spPr>
          <a:xfrm>
            <a:off x="5254532" y="1525193"/>
            <a:ext cx="914400" cy="704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E909F90-2BA3-48F9-A304-971EA7E8405B}"/>
              </a:ext>
            </a:extLst>
          </p:cNvPr>
          <p:cNvSpPr txBox="1"/>
          <p:nvPr/>
        </p:nvSpPr>
        <p:spPr>
          <a:xfrm>
            <a:off x="7240552" y="3115588"/>
            <a:ext cx="1324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β</a:t>
            </a:r>
            <a:r>
              <a:rPr lang="en-US" dirty="0"/>
              <a:t>-lactamase</a:t>
            </a:r>
          </a:p>
          <a:p>
            <a:r>
              <a:rPr lang="en-US" dirty="0"/>
              <a:t>Inhibitors</a:t>
            </a: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7F9E2591-91E4-4D12-990C-2359FDA2285C}"/>
              </a:ext>
            </a:extLst>
          </p:cNvPr>
          <p:cNvSpPr/>
          <p:nvPr/>
        </p:nvSpPr>
        <p:spPr>
          <a:xfrm>
            <a:off x="3618140" y="3865398"/>
            <a:ext cx="1000125" cy="502444"/>
          </a:xfrm>
          <a:prstGeom prst="flowChartConnector">
            <a:avLst/>
          </a:prstGeom>
          <a:solidFill>
            <a:srgbClr val="9BBB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82E1116-1A83-4147-8780-F334EAF55F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4523" y="3771122"/>
            <a:ext cx="873919" cy="819150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D897948-93CA-486C-8965-ED96B528E582}"/>
              </a:ext>
            </a:extLst>
          </p:cNvPr>
          <p:cNvSpPr/>
          <p:nvPr/>
        </p:nvSpPr>
        <p:spPr>
          <a:xfrm>
            <a:off x="609600" y="3890746"/>
            <a:ext cx="1737360" cy="502444"/>
          </a:xfrm>
          <a:prstGeom prst="roundRect">
            <a:avLst/>
          </a:prstGeom>
          <a:solidFill>
            <a:srgbClr val="FFCC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Bacteria + Resistant Gene*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A0B992-F6A1-43D9-BDF1-C17E9BC50665}"/>
              </a:ext>
            </a:extLst>
          </p:cNvPr>
          <p:cNvSpPr txBox="1"/>
          <p:nvPr/>
        </p:nvSpPr>
        <p:spPr>
          <a:xfrm>
            <a:off x="2375308" y="39365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37DE4C-8DE8-4663-9BBA-B0C15095A7E1}"/>
              </a:ext>
            </a:extLst>
          </p:cNvPr>
          <p:cNvSpPr txBox="1"/>
          <p:nvPr/>
        </p:nvSpPr>
        <p:spPr>
          <a:xfrm>
            <a:off x="4591367" y="39365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DBAA77C-2229-447E-AD25-BFFB3BB8B46A}"/>
              </a:ext>
            </a:extLst>
          </p:cNvPr>
          <p:cNvSpPr/>
          <p:nvPr/>
        </p:nvSpPr>
        <p:spPr>
          <a:xfrm>
            <a:off x="4843052" y="3883001"/>
            <a:ext cx="1737360" cy="502444"/>
          </a:xfrm>
          <a:prstGeom prst="roundRect">
            <a:avLst/>
          </a:prstGeom>
          <a:solidFill>
            <a:srgbClr val="FFCC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Bacteria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BE013D-45EC-44FF-A431-7FACDE654488}"/>
              </a:ext>
            </a:extLst>
          </p:cNvPr>
          <p:cNvCxnSpPr>
            <a:cxnSpLocks/>
          </p:cNvCxnSpPr>
          <p:nvPr/>
        </p:nvCxnSpPr>
        <p:spPr>
          <a:xfrm flipV="1">
            <a:off x="5256029" y="3781549"/>
            <a:ext cx="911407" cy="7053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8F53433-42CC-4A8E-A865-4351D3E5A302}"/>
              </a:ext>
            </a:extLst>
          </p:cNvPr>
          <p:cNvCxnSpPr>
            <a:cxnSpLocks/>
          </p:cNvCxnSpPr>
          <p:nvPr/>
        </p:nvCxnSpPr>
        <p:spPr>
          <a:xfrm>
            <a:off x="5254532" y="3782179"/>
            <a:ext cx="914400" cy="704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67BD257-4BF2-4013-826D-5E43F8CD6E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74022" y="3883001"/>
            <a:ext cx="790575" cy="533400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8B5CBEE-CD93-436F-990A-C1A61A92FB0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154064" y="3006029"/>
            <a:ext cx="211691" cy="1638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FDB273B-0D7B-4B57-B1E0-A1B32A8C2230}"/>
              </a:ext>
            </a:extLst>
          </p:cNvPr>
          <p:cNvCxnSpPr>
            <a:cxnSpLocks noChangeAspect="1"/>
          </p:cNvCxnSpPr>
          <p:nvPr/>
        </p:nvCxnSpPr>
        <p:spPr>
          <a:xfrm>
            <a:off x="3152567" y="3006659"/>
            <a:ext cx="212766" cy="1638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77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3034" y="210030"/>
            <a:ext cx="5258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β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-lactams and resistance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54CF39-7644-41B8-BDF2-01EBEEA15897}"/>
              </a:ext>
            </a:extLst>
          </p:cNvPr>
          <p:cNvSpPr/>
          <p:nvPr/>
        </p:nvSpPr>
        <p:spPr>
          <a:xfrm>
            <a:off x="323035" y="1062214"/>
            <a:ext cx="8577125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l-GR" sz="2000" b="1" dirty="0">
                <a:latin typeface="Century Gothic" panose="020B0502020202020204" pitchFamily="34" charset="0"/>
                <a:cs typeface="Arial"/>
              </a:rPr>
              <a:t>β-</a:t>
            </a:r>
            <a:r>
              <a:rPr lang="en-US" sz="2000" b="1" dirty="0">
                <a:latin typeface="Century Gothic" panose="020B0502020202020204" pitchFamily="34" charset="0"/>
                <a:cs typeface="Arial"/>
              </a:rPr>
              <a:t>lactams (BLs):</a:t>
            </a:r>
          </a:p>
          <a:p>
            <a:pPr marL="115888"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dirty="0" err="1">
                <a:latin typeface="Century Gothic" panose="020B0502020202020204" pitchFamily="34" charset="0"/>
                <a:cs typeface="Arial"/>
              </a:rPr>
              <a:t>Penicillins</a:t>
            </a:r>
            <a:r>
              <a:rPr lang="en-US" dirty="0">
                <a:latin typeface="Century Gothic" panose="020B0502020202020204" pitchFamily="34" charset="0"/>
                <a:cs typeface="Arial"/>
              </a:rPr>
              <a:t> (ampicillin, amoxicillin, piperacillin)</a:t>
            </a:r>
          </a:p>
          <a:p>
            <a:pPr marL="115888"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dirty="0" err="1">
                <a:latin typeface="Century Gothic" panose="020B0502020202020204" pitchFamily="34" charset="0"/>
                <a:cs typeface="Arial"/>
              </a:rPr>
              <a:t>Cephalospoins</a:t>
            </a:r>
            <a:r>
              <a:rPr lang="en-US" dirty="0">
                <a:latin typeface="Century Gothic" panose="020B0502020202020204" pitchFamily="34" charset="0"/>
                <a:cs typeface="Arial"/>
              </a:rPr>
              <a:t> (cefepime, ceftazidime, </a:t>
            </a:r>
            <a:r>
              <a:rPr lang="en-US" dirty="0" err="1">
                <a:latin typeface="Century Gothic" panose="020B0502020202020204" pitchFamily="34" charset="0"/>
                <a:cs typeface="Arial"/>
              </a:rPr>
              <a:t>ceftaroline</a:t>
            </a:r>
            <a:r>
              <a:rPr lang="en-US" dirty="0">
                <a:latin typeface="Century Gothic" panose="020B0502020202020204" pitchFamily="34" charset="0"/>
                <a:cs typeface="Arial"/>
              </a:rPr>
              <a:t>)</a:t>
            </a:r>
          </a:p>
          <a:p>
            <a:pPr marL="115888"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dirty="0">
                <a:latin typeface="Century Gothic" panose="020B0502020202020204" pitchFamily="34" charset="0"/>
                <a:cs typeface="Arial"/>
              </a:rPr>
              <a:t>Carbapenems (</a:t>
            </a:r>
            <a:r>
              <a:rPr lang="en-US" dirty="0" err="1">
                <a:latin typeface="Century Gothic" panose="020B0502020202020204" pitchFamily="34" charset="0"/>
                <a:cs typeface="Arial"/>
              </a:rPr>
              <a:t>doripenem</a:t>
            </a:r>
            <a:r>
              <a:rPr lang="en-US" dirty="0">
                <a:latin typeface="Century Gothic" panose="020B0502020202020204" pitchFamily="34" charset="0"/>
                <a:cs typeface="Arial"/>
              </a:rPr>
              <a:t>, imipenem, meropenem)</a:t>
            </a:r>
          </a:p>
          <a:p>
            <a:pPr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l-GR" sz="2000" b="1" dirty="0">
                <a:latin typeface="Century Gothic" panose="020B0502020202020204" pitchFamily="34" charset="0"/>
                <a:cs typeface="Arial"/>
              </a:rPr>
              <a:t>β-</a:t>
            </a:r>
            <a:r>
              <a:rPr lang="en-US" sz="2000" b="1" dirty="0">
                <a:latin typeface="Century Gothic" panose="020B0502020202020204" pitchFamily="34" charset="0"/>
                <a:cs typeface="Arial"/>
              </a:rPr>
              <a:t>lactamase inhibitors (BLIs):</a:t>
            </a:r>
          </a:p>
          <a:p>
            <a:pPr marL="115888">
              <a:spcBef>
                <a:spcPts val="600"/>
              </a:spcBef>
              <a:spcAft>
                <a:spcPts val="600"/>
              </a:spcAft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dirty="0">
                <a:latin typeface="Century Gothic" panose="020B0502020202020204" pitchFamily="34" charset="0"/>
                <a:cs typeface="Arial"/>
              </a:rPr>
              <a:t>Clavulanic acid, sulbactam, avibactam, tazobactam</a:t>
            </a:r>
            <a:endParaRPr lang="en-US" sz="2000" b="1" dirty="0">
              <a:latin typeface="Century Gothic" panose="020B0502020202020204" pitchFamily="34" charset="0"/>
              <a:cs typeface="Arial"/>
            </a:endParaRPr>
          </a:p>
          <a:p>
            <a:pPr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b="1" dirty="0">
                <a:latin typeface="Century Gothic" panose="020B0502020202020204" pitchFamily="34" charset="0"/>
                <a:cs typeface="Arial"/>
              </a:rPr>
              <a:t>Resistance genes:</a:t>
            </a:r>
          </a:p>
          <a:p>
            <a:pPr marL="115888"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dirty="0">
                <a:latin typeface="Century Gothic" panose="020B0502020202020204" pitchFamily="34" charset="0"/>
                <a:cs typeface="Arial"/>
              </a:rPr>
              <a:t>Extended Spectrum </a:t>
            </a:r>
            <a:r>
              <a:rPr lang="el-GR" dirty="0">
                <a:latin typeface="Century Gothic" panose="020B0502020202020204" pitchFamily="34" charset="0"/>
                <a:cs typeface="Arial"/>
              </a:rPr>
              <a:t>β-</a:t>
            </a:r>
            <a:r>
              <a:rPr lang="en-US" dirty="0">
                <a:latin typeface="Century Gothic" panose="020B0502020202020204" pitchFamily="34" charset="0"/>
                <a:cs typeface="Arial"/>
              </a:rPr>
              <a:t>lactamase  (ESBLs; CTX-M-, SHV-, TEM-)</a:t>
            </a:r>
          </a:p>
          <a:p>
            <a:pPr marL="115888"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dirty="0">
                <a:latin typeface="Century Gothic" panose="020B0502020202020204" pitchFamily="34" charset="0"/>
                <a:cs typeface="Arial"/>
              </a:rPr>
              <a:t>	</a:t>
            </a:r>
            <a:r>
              <a:rPr lang="en-US" sz="1600" dirty="0">
                <a:latin typeface="Century Gothic" panose="020B0502020202020204" pitchFamily="34" charset="0"/>
                <a:cs typeface="Arial"/>
              </a:rPr>
              <a:t>resistance to </a:t>
            </a:r>
            <a:r>
              <a:rPr lang="en-US" sz="1600" dirty="0" err="1">
                <a:latin typeface="Century Gothic" panose="020B0502020202020204" pitchFamily="34" charset="0"/>
                <a:cs typeface="Arial"/>
              </a:rPr>
              <a:t>penicillins</a:t>
            </a:r>
            <a:r>
              <a:rPr lang="en-US" sz="1600" dirty="0">
                <a:latin typeface="Century Gothic" panose="020B0502020202020204" pitchFamily="34" charset="0"/>
                <a:cs typeface="Arial"/>
              </a:rPr>
              <a:t> and cephalosporins but not carbapenems</a:t>
            </a:r>
          </a:p>
          <a:p>
            <a:pPr marL="115888"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dirty="0">
                <a:latin typeface="Century Gothic" panose="020B0502020202020204" pitchFamily="34" charset="0"/>
                <a:cs typeface="Arial"/>
              </a:rPr>
              <a:t>Carbapenem Resistant </a:t>
            </a:r>
            <a:r>
              <a:rPr lang="en-US" i="1" dirty="0">
                <a:latin typeface="Century Gothic" panose="020B0502020202020204" pitchFamily="34" charset="0"/>
                <a:cs typeface="Arial"/>
              </a:rPr>
              <a:t>Enterobacteriaceae</a:t>
            </a:r>
            <a:r>
              <a:rPr lang="en-US" dirty="0">
                <a:latin typeface="Century Gothic" panose="020B0502020202020204" pitchFamily="34" charset="0"/>
                <a:cs typeface="Arial"/>
              </a:rPr>
              <a:t> (CRE)</a:t>
            </a:r>
          </a:p>
          <a:p>
            <a:pPr marL="115888"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dirty="0">
                <a:latin typeface="Century Gothic" panose="020B0502020202020204" pitchFamily="34" charset="0"/>
                <a:cs typeface="Arial"/>
              </a:rPr>
              <a:t>	 often contain </a:t>
            </a:r>
            <a:r>
              <a:rPr lang="en-US" dirty="0" err="1">
                <a:latin typeface="Century Gothic" panose="020B0502020202020204" pitchFamily="34" charset="0"/>
                <a:cs typeface="Arial"/>
              </a:rPr>
              <a:t>carbapenemase</a:t>
            </a:r>
            <a:r>
              <a:rPr lang="en-US" dirty="0">
                <a:latin typeface="Century Gothic" panose="020B0502020202020204" pitchFamily="34" charset="0"/>
                <a:cs typeface="Arial"/>
              </a:rPr>
              <a:t> (KPC-, IMP-, NDM-, VIM-)</a:t>
            </a:r>
          </a:p>
          <a:p>
            <a:pPr marL="115888"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dirty="0">
                <a:latin typeface="Century Gothic" panose="020B0502020202020204" pitchFamily="34" charset="0"/>
                <a:cs typeface="Arial"/>
              </a:rPr>
              <a:t>	 resistance to carbapenems and many </a:t>
            </a:r>
            <a:r>
              <a:rPr lang="en-US" dirty="0" err="1">
                <a:latin typeface="Century Gothic" panose="020B0502020202020204" pitchFamily="34" charset="0"/>
                <a:cs typeface="Arial"/>
              </a:rPr>
              <a:t>penicillins</a:t>
            </a:r>
            <a:r>
              <a:rPr lang="en-US" dirty="0">
                <a:latin typeface="Century Gothic" panose="020B0502020202020204" pitchFamily="34" charset="0"/>
                <a:cs typeface="Arial"/>
              </a:rPr>
              <a:t> and cephalosporins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C6F81-9086-4670-A26E-E1C435A1B1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66239" y="1500588"/>
            <a:ext cx="1000125" cy="502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2922F-3146-4E7E-81C4-01E3E096D8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1014" y="2513973"/>
            <a:ext cx="790575" cy="533400"/>
          </a:xfrm>
          <a:prstGeom prst="rect">
            <a:avLst/>
          </a:prstGeom>
        </p:spPr>
      </p:pic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76DE9AB1-FA12-4AD7-9E9C-5D19EC6B7D67}"/>
              </a:ext>
            </a:extLst>
          </p:cNvPr>
          <p:cNvSpPr/>
          <p:nvPr/>
        </p:nvSpPr>
        <p:spPr>
          <a:xfrm>
            <a:off x="7466239" y="3788730"/>
            <a:ext cx="1000125" cy="50244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18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3033" y="210030"/>
            <a:ext cx="70969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Minimum Inhibitory Concentration (MIC)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54CF39-7644-41B8-BDF2-01EBEEA15897}"/>
              </a:ext>
            </a:extLst>
          </p:cNvPr>
          <p:cNvSpPr/>
          <p:nvPr/>
        </p:nvSpPr>
        <p:spPr>
          <a:xfrm>
            <a:off x="323034" y="1191754"/>
            <a:ext cx="858347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b="1" dirty="0">
                <a:latin typeface="Century Gothic" panose="020B0502020202020204" pitchFamily="34" charset="0"/>
                <a:cs typeface="Arial"/>
              </a:rPr>
              <a:t>Smallest amount of a compound that limits visible microbial growth</a:t>
            </a:r>
          </a:p>
          <a:p>
            <a:pPr marL="115888">
              <a:spcBef>
                <a:spcPts val="600"/>
              </a:spcBef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dirty="0">
                <a:latin typeface="Century Gothic" panose="020B0502020202020204" pitchFamily="34" charset="0"/>
                <a:cs typeface="Arial"/>
              </a:rPr>
              <a:t>Dilution series of drug</a:t>
            </a:r>
          </a:p>
          <a:p>
            <a:pPr marL="115888"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dirty="0">
                <a:latin typeface="Century Gothic" panose="020B0502020202020204" pitchFamily="34" charset="0"/>
                <a:cs typeface="Arial"/>
              </a:rPr>
              <a:t>Inoculate with bacteria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C54BDC-8CDE-41E9-AD25-D64A1F3DCD4A}"/>
              </a:ext>
            </a:extLst>
          </p:cNvPr>
          <p:cNvGrpSpPr/>
          <p:nvPr/>
        </p:nvGrpSpPr>
        <p:grpSpPr>
          <a:xfrm>
            <a:off x="474283" y="2104420"/>
            <a:ext cx="8494385" cy="2286774"/>
            <a:chOff x="474283" y="2380645"/>
            <a:chExt cx="8494385" cy="228677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499D6BF-F8A7-4106-A43F-FA5DD6F51763}"/>
                </a:ext>
              </a:extLst>
            </p:cNvPr>
            <p:cNvGrpSpPr/>
            <p:nvPr/>
          </p:nvGrpSpPr>
          <p:grpSpPr>
            <a:xfrm>
              <a:off x="474283" y="2658378"/>
              <a:ext cx="701539" cy="2009041"/>
              <a:chOff x="826708" y="1867803"/>
              <a:chExt cx="701539" cy="2009041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EB2C4CF-EC57-482F-9EEA-34205329A1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1258" y="1867803"/>
                <a:ext cx="452438" cy="1700213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A0CB66-34B7-408F-9728-222086DF4EEF}"/>
                  </a:ext>
                </a:extLst>
              </p:cNvPr>
              <p:cNvSpPr txBox="1"/>
              <p:nvPr/>
            </p:nvSpPr>
            <p:spPr>
              <a:xfrm>
                <a:off x="826708" y="3599845"/>
                <a:ext cx="7015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32 mg/L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E3FA89E-B68B-4FA8-8A4E-31A9CB7DAFAF}"/>
                </a:ext>
              </a:extLst>
            </p:cNvPr>
            <p:cNvGrpSpPr/>
            <p:nvPr/>
          </p:nvGrpSpPr>
          <p:grpSpPr>
            <a:xfrm>
              <a:off x="1170993" y="2658378"/>
              <a:ext cx="701539" cy="2009041"/>
              <a:chOff x="1528247" y="1867803"/>
              <a:chExt cx="701539" cy="200904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6C22AF3-B228-4CA6-8C1A-1B6D779E9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52797" y="1867803"/>
                <a:ext cx="452438" cy="1700213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5D20C1-4F73-4E79-B65A-761B486A5C0A}"/>
                  </a:ext>
                </a:extLst>
              </p:cNvPr>
              <p:cNvSpPr txBox="1"/>
              <p:nvPr/>
            </p:nvSpPr>
            <p:spPr>
              <a:xfrm>
                <a:off x="1528247" y="3599845"/>
                <a:ext cx="7015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16 mg/L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DBCBAE2-06C0-484F-874D-F4DB45F3B012}"/>
                </a:ext>
              </a:extLst>
            </p:cNvPr>
            <p:cNvGrpSpPr/>
            <p:nvPr/>
          </p:nvGrpSpPr>
          <p:grpSpPr>
            <a:xfrm>
              <a:off x="1867703" y="2658378"/>
              <a:ext cx="622991" cy="2009041"/>
              <a:chOff x="2182695" y="1867803"/>
              <a:chExt cx="622991" cy="2009041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A33F876-F908-4CB7-9976-E111B3CB45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67971" y="1867803"/>
                <a:ext cx="452438" cy="1700213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717E67-DCDA-4641-B4EE-FC152211B6D9}"/>
                  </a:ext>
                </a:extLst>
              </p:cNvPr>
              <p:cNvSpPr txBox="1"/>
              <p:nvPr/>
            </p:nvSpPr>
            <p:spPr>
              <a:xfrm>
                <a:off x="2182695" y="3599845"/>
                <a:ext cx="6229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8 mg/L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AFBECBF-ECA7-4A4B-B60C-404C82DE2E05}"/>
                </a:ext>
              </a:extLst>
            </p:cNvPr>
            <p:cNvGrpSpPr/>
            <p:nvPr/>
          </p:nvGrpSpPr>
          <p:grpSpPr>
            <a:xfrm>
              <a:off x="2485865" y="2658378"/>
              <a:ext cx="622991" cy="2009041"/>
              <a:chOff x="2784036" y="1867803"/>
              <a:chExt cx="622991" cy="200904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5251E91-D8DD-45DA-9D19-9EADCB2A6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69312" y="1867803"/>
                <a:ext cx="452438" cy="1700213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C2E8C4-FEBF-424D-A857-328FF107A838}"/>
                  </a:ext>
                </a:extLst>
              </p:cNvPr>
              <p:cNvSpPr txBox="1"/>
              <p:nvPr/>
            </p:nvSpPr>
            <p:spPr>
              <a:xfrm>
                <a:off x="2784036" y="3599845"/>
                <a:ext cx="6229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4 mg/L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ECB3A0F-4C32-431A-8E9F-6279FF4108F2}"/>
                </a:ext>
              </a:extLst>
            </p:cNvPr>
            <p:cNvGrpSpPr/>
            <p:nvPr/>
          </p:nvGrpSpPr>
          <p:grpSpPr>
            <a:xfrm>
              <a:off x="3722189" y="2658378"/>
              <a:ext cx="622991" cy="2009041"/>
              <a:chOff x="4073367" y="1867803"/>
              <a:chExt cx="622991" cy="200904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709CD64-6157-4BBA-A30D-9E834A3EC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8643" y="1867803"/>
                <a:ext cx="452438" cy="1700213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2BA79C-3716-4512-9C83-348CBCF5F60E}"/>
                  </a:ext>
                </a:extLst>
              </p:cNvPr>
              <p:cNvSpPr txBox="1"/>
              <p:nvPr/>
            </p:nvSpPr>
            <p:spPr>
              <a:xfrm>
                <a:off x="4073367" y="3599845"/>
                <a:ext cx="6229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1 mg/L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AAFF202-6345-4712-9BC2-E69E1CEBC4FF}"/>
                </a:ext>
              </a:extLst>
            </p:cNvPr>
            <p:cNvGrpSpPr/>
            <p:nvPr/>
          </p:nvGrpSpPr>
          <p:grpSpPr>
            <a:xfrm>
              <a:off x="4340351" y="2658378"/>
              <a:ext cx="740011" cy="2009041"/>
              <a:chOff x="4695002" y="1867803"/>
              <a:chExt cx="740011" cy="200904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57808DC-8FD6-48FC-A9F6-74ED15BB9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8788" y="1867803"/>
                <a:ext cx="452438" cy="1700213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BE4466-7BEB-407E-A1F9-ECB76472C85A}"/>
                  </a:ext>
                </a:extLst>
              </p:cNvPr>
              <p:cNvSpPr txBox="1"/>
              <p:nvPr/>
            </p:nvSpPr>
            <p:spPr>
              <a:xfrm>
                <a:off x="4695002" y="3599845"/>
                <a:ext cx="7400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0.5 mg/L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8A7B650-6A89-458B-B0B2-3C72BFA404EA}"/>
                </a:ext>
              </a:extLst>
            </p:cNvPr>
            <p:cNvGrpSpPr/>
            <p:nvPr/>
          </p:nvGrpSpPr>
          <p:grpSpPr>
            <a:xfrm>
              <a:off x="5075533" y="2658378"/>
              <a:ext cx="818557" cy="2009041"/>
              <a:chOff x="5378200" y="1867803"/>
              <a:chExt cx="818557" cy="200904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DB37434-3089-4746-834F-7B7471F0E3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1259" y="1867803"/>
                <a:ext cx="452438" cy="1700213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EF015B-B7CF-45FB-AC93-E9927403072D}"/>
                  </a:ext>
                </a:extLst>
              </p:cNvPr>
              <p:cNvSpPr txBox="1"/>
              <p:nvPr/>
            </p:nvSpPr>
            <p:spPr>
              <a:xfrm>
                <a:off x="5378200" y="3599845"/>
                <a:ext cx="8185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0.25 mg/L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1B11C69-D7B6-4075-8D9E-865371208472}"/>
                </a:ext>
              </a:extLst>
            </p:cNvPr>
            <p:cNvGrpSpPr/>
            <p:nvPr/>
          </p:nvGrpSpPr>
          <p:grpSpPr>
            <a:xfrm>
              <a:off x="5889264" y="2658378"/>
              <a:ext cx="818557" cy="2009041"/>
              <a:chOff x="6241689" y="1867803"/>
              <a:chExt cx="818557" cy="200904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52CE139-46C3-4484-A162-D31B6FBA6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24748" y="1867803"/>
                <a:ext cx="452438" cy="1700213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E23D1E3-8AD0-4BFA-91B3-894EFE81DF62}"/>
                  </a:ext>
                </a:extLst>
              </p:cNvPr>
              <p:cNvSpPr txBox="1"/>
              <p:nvPr/>
            </p:nvSpPr>
            <p:spPr>
              <a:xfrm>
                <a:off x="6241689" y="3599845"/>
                <a:ext cx="8185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0.12 mg/L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1E50EE1-A16A-4108-926B-4B80C4915CE2}"/>
                </a:ext>
              </a:extLst>
            </p:cNvPr>
            <p:cNvGrpSpPr/>
            <p:nvPr/>
          </p:nvGrpSpPr>
          <p:grpSpPr>
            <a:xfrm>
              <a:off x="3104027" y="2658378"/>
              <a:ext cx="622991" cy="2009041"/>
              <a:chOff x="3321750" y="1867803"/>
              <a:chExt cx="622991" cy="2009041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EC5AD0-81DA-4D2C-B602-5E1054C3BA03}"/>
                  </a:ext>
                </a:extLst>
              </p:cNvPr>
              <p:cNvSpPr txBox="1"/>
              <p:nvPr/>
            </p:nvSpPr>
            <p:spPr>
              <a:xfrm>
                <a:off x="3321750" y="3599845"/>
                <a:ext cx="6229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2 mg/L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372F339-46F5-423F-A7CE-27985770CD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07026" y="1867803"/>
                <a:ext cx="452438" cy="1700213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F69F4DF-7950-41B3-B599-152CA37D7939}"/>
                </a:ext>
              </a:extLst>
            </p:cNvPr>
            <p:cNvGrpSpPr/>
            <p:nvPr/>
          </p:nvGrpSpPr>
          <p:grpSpPr>
            <a:xfrm>
              <a:off x="7302019" y="2380645"/>
              <a:ext cx="820353" cy="2286774"/>
              <a:chOff x="7178194" y="1666270"/>
              <a:chExt cx="820353" cy="2286774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964366ED-8255-47CD-AFBA-C27101886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62151" y="1944003"/>
                <a:ext cx="452438" cy="1700213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AFC4B8-B1DD-4880-B249-C5ADEAFF005D}"/>
                  </a:ext>
                </a:extLst>
              </p:cNvPr>
              <p:cNvSpPr txBox="1"/>
              <p:nvPr/>
            </p:nvSpPr>
            <p:spPr>
              <a:xfrm>
                <a:off x="7178194" y="3676045"/>
                <a:ext cx="8203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(-) Control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CCA85F4-8B16-441C-88FA-0B1CEE570A7C}"/>
                  </a:ext>
                </a:extLst>
              </p:cNvPr>
              <p:cNvSpPr txBox="1"/>
              <p:nvPr/>
            </p:nvSpPr>
            <p:spPr>
              <a:xfrm>
                <a:off x="7242763" y="1666270"/>
                <a:ext cx="7008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No Cells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099A1E5-0851-4493-9A4B-E50E4422D801}"/>
                </a:ext>
              </a:extLst>
            </p:cNvPr>
            <p:cNvGrpSpPr/>
            <p:nvPr/>
          </p:nvGrpSpPr>
          <p:grpSpPr>
            <a:xfrm>
              <a:off x="8117858" y="2380645"/>
              <a:ext cx="850810" cy="2286774"/>
              <a:chOff x="8117858" y="1666270"/>
              <a:chExt cx="850810" cy="2286774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BB50A217-09F3-4F17-BC03-DC3DACD54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17044" y="1944003"/>
                <a:ext cx="452438" cy="1700213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389449-C943-4B53-AE1D-A1F99B2A0959}"/>
                  </a:ext>
                </a:extLst>
              </p:cNvPr>
              <p:cNvSpPr txBox="1"/>
              <p:nvPr/>
            </p:nvSpPr>
            <p:spPr>
              <a:xfrm>
                <a:off x="8117858" y="3676045"/>
                <a:ext cx="8508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(+) Control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D51B16-FDD4-458E-8360-190FA7380071}"/>
                  </a:ext>
                </a:extLst>
              </p:cNvPr>
              <p:cNvSpPr txBox="1"/>
              <p:nvPr/>
            </p:nvSpPr>
            <p:spPr>
              <a:xfrm>
                <a:off x="8192847" y="1666270"/>
                <a:ext cx="7136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No Drug</a:t>
                </a:r>
              </a:p>
            </p:txBody>
          </p:sp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E6ED418-F0D0-46B4-9C87-343AE8CB7AE3}"/>
              </a:ext>
            </a:extLst>
          </p:cNvPr>
          <p:cNvSpPr/>
          <p:nvPr/>
        </p:nvSpPr>
        <p:spPr>
          <a:xfrm>
            <a:off x="3099331" y="2284361"/>
            <a:ext cx="622991" cy="210683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341789-93BE-47ED-A8B5-12728C7BDD2A}"/>
              </a:ext>
            </a:extLst>
          </p:cNvPr>
          <p:cNvSpPr txBox="1"/>
          <p:nvPr/>
        </p:nvSpPr>
        <p:spPr>
          <a:xfrm>
            <a:off x="3133667" y="435884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MIC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4A7686-A396-4F31-ACE3-198AEF6DC2CD}"/>
              </a:ext>
            </a:extLst>
          </p:cNvPr>
          <p:cNvSpPr txBox="1"/>
          <p:nvPr/>
        </p:nvSpPr>
        <p:spPr>
          <a:xfrm>
            <a:off x="825052" y="4654034"/>
            <a:ext cx="542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 for this drug against this bacteria is equal to 2 mg/L</a:t>
            </a:r>
          </a:p>
        </p:txBody>
      </p:sp>
    </p:spTree>
    <p:extLst>
      <p:ext uri="{BB962C8B-B14F-4D97-AF65-F5344CB8AC3E}">
        <p14:creationId xmlns:p14="http://schemas.microsoft.com/office/powerpoint/2010/main" val="259788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44569D-3EDE-4847-938E-32C63CAE4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92" y="2272035"/>
            <a:ext cx="2193989" cy="19456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3033" y="210030"/>
            <a:ext cx="70969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Minimum Inhibitory Concentration (MIC)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54CF39-7644-41B8-BDF2-01EBEEA15897}"/>
              </a:ext>
            </a:extLst>
          </p:cNvPr>
          <p:cNvSpPr/>
          <p:nvPr/>
        </p:nvSpPr>
        <p:spPr>
          <a:xfrm>
            <a:off x="323034" y="1191754"/>
            <a:ext cx="847806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b="1" dirty="0">
                <a:latin typeface="Century Gothic" panose="020B0502020202020204" pitchFamily="34" charset="0"/>
                <a:cs typeface="Arial"/>
              </a:rPr>
              <a:t>Miniaturization and automation</a:t>
            </a:r>
          </a:p>
          <a:p>
            <a:pPr marL="115888">
              <a:spcBef>
                <a:spcPts val="600"/>
              </a:spcBef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dirty="0">
                <a:latin typeface="Century Gothic" panose="020B0502020202020204" pitchFamily="34" charset="0"/>
                <a:cs typeface="Arial"/>
              </a:rPr>
              <a:t>96-well panel</a:t>
            </a:r>
          </a:p>
          <a:p>
            <a:pPr marL="115888">
              <a:spcBef>
                <a:spcPts val="600"/>
              </a:spcBef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dirty="0">
                <a:latin typeface="Century Gothic" panose="020B0502020202020204" pitchFamily="34" charset="0"/>
                <a:cs typeface="Arial"/>
              </a:rPr>
              <a:t>100 µl assay</a:t>
            </a:r>
          </a:p>
          <a:p>
            <a:pPr marL="115888">
              <a:spcBef>
                <a:spcPts val="600"/>
              </a:spcBef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dirty="0">
                <a:latin typeface="Century Gothic" panose="020B0502020202020204" pitchFamily="34" charset="0"/>
                <a:cs typeface="Arial"/>
              </a:rPr>
              <a:t>Robots to put drugs into panels</a:t>
            </a:r>
          </a:p>
          <a:p>
            <a:pPr marL="115888">
              <a:spcBef>
                <a:spcPts val="600"/>
              </a:spcBef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dirty="0">
                <a:latin typeface="Century Gothic" panose="020B0502020202020204" pitchFamily="34" charset="0"/>
                <a:cs typeface="Arial"/>
              </a:rPr>
              <a:t>Robots to put bugs into panels</a:t>
            </a:r>
          </a:p>
          <a:p>
            <a:pPr marL="115888">
              <a:spcBef>
                <a:spcPts val="600"/>
              </a:spcBef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dirty="0">
                <a:latin typeface="Century Gothic" panose="020B0502020202020204" pitchFamily="34" charset="0"/>
                <a:cs typeface="Arial"/>
              </a:rPr>
              <a:t>Over 80,000 panels produced/filled/year</a:t>
            </a:r>
          </a:p>
          <a:p>
            <a:pPr marL="115888">
              <a:spcBef>
                <a:spcPts val="600"/>
              </a:spcBef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endParaRPr lang="en-US" sz="2000" dirty="0">
              <a:latin typeface="Century Gothic" panose="020B0502020202020204" pitchFamily="34" charset="0"/>
              <a:cs typeface="Arial"/>
            </a:endParaRPr>
          </a:p>
          <a:p>
            <a:pPr marL="115888">
              <a:spcBef>
                <a:spcPts val="600"/>
              </a:spcBef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dirty="0">
                <a:latin typeface="Century Gothic" panose="020B0502020202020204" pitchFamily="34" charset="0"/>
                <a:cs typeface="Arial"/>
              </a:rPr>
              <a:t>1,349,537 MIC data points</a:t>
            </a:r>
          </a:p>
          <a:p>
            <a:pPr marL="115888">
              <a:spcBef>
                <a:spcPts val="600"/>
              </a:spcBef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endParaRPr lang="en-US" sz="2000" dirty="0">
              <a:latin typeface="Century Gothic" panose="020B0502020202020204" pitchFamily="34" charset="0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24EEBC-19C1-4E83-B871-E9CABC4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564" y="1070698"/>
            <a:ext cx="2553328" cy="1715669"/>
          </a:xfrm>
          <a:prstGeom prst="rect">
            <a:avLst/>
          </a:prstGeom>
        </p:spPr>
      </p:pic>
      <p:pic>
        <p:nvPicPr>
          <p:cNvPr id="50" name="Content Placeholder 2">
            <a:extLst>
              <a:ext uri="{FF2B5EF4-FFF2-40B4-BE49-F238E27FC236}">
                <a16:creationId xmlns:a16="http://schemas.microsoft.com/office/drawing/2014/main" id="{9AA45E45-F06A-4F3C-84DD-FC4E0701A82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4572000" y="3481295"/>
            <a:ext cx="2176659" cy="1632494"/>
          </a:xfrm>
        </p:spPr>
      </p:pic>
    </p:spTree>
    <p:extLst>
      <p:ext uri="{BB962C8B-B14F-4D97-AF65-F5344CB8AC3E}">
        <p14:creationId xmlns:p14="http://schemas.microsoft.com/office/powerpoint/2010/main" val="8419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9239F3C4-4462-4B8E-8882-B23C2FE6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905" y="4133397"/>
            <a:ext cx="180975" cy="68008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E656AAC-3C59-4EEC-AB56-BF9EB138F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553" y="4143041"/>
            <a:ext cx="180975" cy="68008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87C3D1E-ED06-4451-8D85-E7F1CE781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125" y="2886862"/>
            <a:ext cx="180975" cy="68008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8AC780A-AD01-4249-A6CB-5BADC7664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15" y="2886862"/>
            <a:ext cx="180975" cy="6800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3033" y="210030"/>
            <a:ext cx="70969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Minimum Inhibitory Concentration (MIC)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54CF39-7644-41B8-BDF2-01EBEEA15897}"/>
              </a:ext>
            </a:extLst>
          </p:cNvPr>
          <p:cNvSpPr/>
          <p:nvPr/>
        </p:nvSpPr>
        <p:spPr>
          <a:xfrm>
            <a:off x="323034" y="1191754"/>
            <a:ext cx="85834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b="1" dirty="0">
                <a:latin typeface="Century Gothic" panose="020B0502020202020204" pitchFamily="34" charset="0"/>
                <a:cs typeface="Arial"/>
              </a:rPr>
              <a:t>Edge Cases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B2C4CF-EC57-482F-9EEA-34205329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15" y="1639204"/>
            <a:ext cx="180975" cy="6800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A0CB66-34B7-408F-9728-222086DF4EEF}"/>
              </a:ext>
            </a:extLst>
          </p:cNvPr>
          <p:cNvSpPr txBox="1"/>
          <p:nvPr/>
        </p:nvSpPr>
        <p:spPr>
          <a:xfrm>
            <a:off x="798133" y="2247295"/>
            <a:ext cx="701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32 mg/L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C22AF3-B228-4CA6-8C1A-1B6D779E9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125" y="1639204"/>
            <a:ext cx="180975" cy="6800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5D20C1-4F73-4E79-B65A-761B486A5C0A}"/>
              </a:ext>
            </a:extLst>
          </p:cNvPr>
          <p:cNvSpPr txBox="1"/>
          <p:nvPr/>
        </p:nvSpPr>
        <p:spPr>
          <a:xfrm>
            <a:off x="1494843" y="2247295"/>
            <a:ext cx="701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16 mg/L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33F876-F908-4CB7-9976-E111B3CB4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561" y="1639204"/>
            <a:ext cx="180975" cy="6800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717E67-DCDA-4641-B4EE-FC152211B6D9}"/>
              </a:ext>
            </a:extLst>
          </p:cNvPr>
          <p:cNvSpPr txBox="1"/>
          <p:nvPr/>
        </p:nvSpPr>
        <p:spPr>
          <a:xfrm>
            <a:off x="2191553" y="2247295"/>
            <a:ext cx="622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 mg/L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251E91-D8DD-45DA-9D19-9EADCB2A6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101" y="1639204"/>
            <a:ext cx="180975" cy="6800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7C2E8C4-FEBF-424D-A857-328FF107A838}"/>
              </a:ext>
            </a:extLst>
          </p:cNvPr>
          <p:cNvSpPr txBox="1"/>
          <p:nvPr/>
        </p:nvSpPr>
        <p:spPr>
          <a:xfrm>
            <a:off x="2809715" y="2247295"/>
            <a:ext cx="622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 mg/L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09CD64-6157-4BBA-A30D-9E834A3EC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047" y="1639204"/>
            <a:ext cx="180975" cy="6800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22BA79C-3716-4512-9C83-348CBCF5F60E}"/>
              </a:ext>
            </a:extLst>
          </p:cNvPr>
          <p:cNvSpPr txBox="1"/>
          <p:nvPr/>
        </p:nvSpPr>
        <p:spPr>
          <a:xfrm>
            <a:off x="4046039" y="2247295"/>
            <a:ext cx="622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mg/L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7808DC-8FD6-48FC-A9F6-74ED15BB9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719" y="1639204"/>
            <a:ext cx="180975" cy="6800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6BE4466-7BEB-407E-A1F9-ECB76472C85A}"/>
              </a:ext>
            </a:extLst>
          </p:cNvPr>
          <p:cNvSpPr txBox="1"/>
          <p:nvPr/>
        </p:nvSpPr>
        <p:spPr>
          <a:xfrm>
            <a:off x="4664201" y="2247295"/>
            <a:ext cx="740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0.5 mg/L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B37434-3089-4746-834F-7B7471F0E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174" y="1639204"/>
            <a:ext cx="180975" cy="6800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6EF015B-B7CF-45FB-AC93-E9927403072D}"/>
              </a:ext>
            </a:extLst>
          </p:cNvPr>
          <p:cNvSpPr txBox="1"/>
          <p:nvPr/>
        </p:nvSpPr>
        <p:spPr>
          <a:xfrm>
            <a:off x="5399383" y="2247295"/>
            <a:ext cx="818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0.25 mg/L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2CE139-46C3-4484-A162-D31B6FBA6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905" y="1639204"/>
            <a:ext cx="180975" cy="6800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23D1E3-8AD0-4BFA-91B3-894EFE81DF62}"/>
              </a:ext>
            </a:extLst>
          </p:cNvPr>
          <p:cNvSpPr txBox="1"/>
          <p:nvPr/>
        </p:nvSpPr>
        <p:spPr>
          <a:xfrm>
            <a:off x="6213114" y="2247295"/>
            <a:ext cx="818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0.12 mg/L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EC5AD0-81DA-4D2C-B602-5E1054C3BA03}"/>
              </a:ext>
            </a:extLst>
          </p:cNvPr>
          <p:cNvSpPr txBox="1"/>
          <p:nvPr/>
        </p:nvSpPr>
        <p:spPr>
          <a:xfrm>
            <a:off x="3427877" y="2247295"/>
            <a:ext cx="622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 mg/L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372F339-46F5-423F-A7CE-27985770C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885" y="1639204"/>
            <a:ext cx="180975" cy="68008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EE6ED418-F0D0-46B4-9C87-343AE8CB7AE3}"/>
              </a:ext>
            </a:extLst>
          </p:cNvPr>
          <p:cNvSpPr/>
          <p:nvPr/>
        </p:nvSpPr>
        <p:spPr>
          <a:xfrm>
            <a:off x="3457517" y="1560978"/>
            <a:ext cx="549601" cy="98249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685754-1D2F-409A-9A91-8B9449484A8C}"/>
              </a:ext>
            </a:extLst>
          </p:cNvPr>
          <p:cNvSpPr txBox="1"/>
          <p:nvPr/>
        </p:nvSpPr>
        <p:spPr>
          <a:xfrm>
            <a:off x="798133" y="3475903"/>
            <a:ext cx="701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32 mg/L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042503B-A53F-456D-8EC4-32BF17197CF7}"/>
              </a:ext>
            </a:extLst>
          </p:cNvPr>
          <p:cNvSpPr txBox="1"/>
          <p:nvPr/>
        </p:nvSpPr>
        <p:spPr>
          <a:xfrm>
            <a:off x="1494843" y="3475903"/>
            <a:ext cx="701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16 mg/L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F69FAE9-6447-4935-A469-F8B6E8358641}"/>
              </a:ext>
            </a:extLst>
          </p:cNvPr>
          <p:cNvSpPr txBox="1"/>
          <p:nvPr/>
        </p:nvSpPr>
        <p:spPr>
          <a:xfrm>
            <a:off x="2191553" y="3475903"/>
            <a:ext cx="622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 mg/L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6E5B4DC-43AA-4767-9CA4-5FC49995A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522" y="4133397"/>
            <a:ext cx="180975" cy="68008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E1713DD-581F-4F3A-8B74-410498E02092}"/>
              </a:ext>
            </a:extLst>
          </p:cNvPr>
          <p:cNvSpPr txBox="1"/>
          <p:nvPr/>
        </p:nvSpPr>
        <p:spPr>
          <a:xfrm>
            <a:off x="2809715" y="3475903"/>
            <a:ext cx="622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 mg/L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E3CB825-BE70-4040-99BE-CF5D58C71D4F}"/>
              </a:ext>
            </a:extLst>
          </p:cNvPr>
          <p:cNvSpPr txBox="1"/>
          <p:nvPr/>
        </p:nvSpPr>
        <p:spPr>
          <a:xfrm>
            <a:off x="4046039" y="3475903"/>
            <a:ext cx="622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mg/L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760777E-B97A-4C64-BBA4-097BEB69C67F}"/>
              </a:ext>
            </a:extLst>
          </p:cNvPr>
          <p:cNvSpPr txBox="1"/>
          <p:nvPr/>
        </p:nvSpPr>
        <p:spPr>
          <a:xfrm>
            <a:off x="4664201" y="3475903"/>
            <a:ext cx="740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0.5 mg/L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82E38B79-AF99-42F5-A1F3-C5CB2FAF5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235" y="2886862"/>
            <a:ext cx="180975" cy="68008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FA1B2E8-1715-4E07-A01D-F1CBAB4081CE}"/>
              </a:ext>
            </a:extLst>
          </p:cNvPr>
          <p:cNvSpPr txBox="1"/>
          <p:nvPr/>
        </p:nvSpPr>
        <p:spPr>
          <a:xfrm>
            <a:off x="5399383" y="3475903"/>
            <a:ext cx="818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0.25 mg/L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ADE71EB-C106-41A1-A488-8D18DDB89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905" y="2886862"/>
            <a:ext cx="180975" cy="68008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4ECF226-0F97-45EE-8680-0E420CF9B5AC}"/>
              </a:ext>
            </a:extLst>
          </p:cNvPr>
          <p:cNvSpPr txBox="1"/>
          <p:nvPr/>
        </p:nvSpPr>
        <p:spPr>
          <a:xfrm>
            <a:off x="6213114" y="3475903"/>
            <a:ext cx="818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0.12 mg/L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34B62D-B4B8-415A-853C-8C74A139EC1D}"/>
              </a:ext>
            </a:extLst>
          </p:cNvPr>
          <p:cNvSpPr txBox="1"/>
          <p:nvPr/>
        </p:nvSpPr>
        <p:spPr>
          <a:xfrm>
            <a:off x="3427877" y="3475903"/>
            <a:ext cx="622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 mg/L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1FE1BCC0-C40C-4EB4-8E71-C10AD6480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174" y="4133397"/>
            <a:ext cx="180975" cy="68008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ECF99F54-DBCC-40B2-B6E1-457E3D21F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15" y="4133397"/>
            <a:ext cx="180975" cy="680085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3B3E78-BE2B-4DF7-A9B5-134564D826C1}"/>
              </a:ext>
            </a:extLst>
          </p:cNvPr>
          <p:cNvSpPr txBox="1"/>
          <p:nvPr/>
        </p:nvSpPr>
        <p:spPr>
          <a:xfrm>
            <a:off x="798133" y="4722438"/>
            <a:ext cx="701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32 mg/L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A66A7432-09A6-4FC4-A4DD-B799A0B95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125" y="4133397"/>
            <a:ext cx="180975" cy="68008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E6619AA-F1DD-400C-B07F-EF61F38D0476}"/>
              </a:ext>
            </a:extLst>
          </p:cNvPr>
          <p:cNvSpPr txBox="1"/>
          <p:nvPr/>
        </p:nvSpPr>
        <p:spPr>
          <a:xfrm>
            <a:off x="1494843" y="4722438"/>
            <a:ext cx="701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16 mg/L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1606FAE-3C9C-47FF-BB63-F925C4DA0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561" y="4133397"/>
            <a:ext cx="180975" cy="680085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0DBE96C1-D74A-4657-A398-496D9D36B569}"/>
              </a:ext>
            </a:extLst>
          </p:cNvPr>
          <p:cNvSpPr txBox="1"/>
          <p:nvPr/>
        </p:nvSpPr>
        <p:spPr>
          <a:xfrm>
            <a:off x="2191553" y="4722438"/>
            <a:ext cx="622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 mg/L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420C946D-79AC-4AAF-BDC5-FB4B694C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101" y="4133397"/>
            <a:ext cx="180975" cy="680085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DA25E7C-CCF7-4476-9056-F7E6DB12EBE2}"/>
              </a:ext>
            </a:extLst>
          </p:cNvPr>
          <p:cNvSpPr txBox="1"/>
          <p:nvPr/>
        </p:nvSpPr>
        <p:spPr>
          <a:xfrm>
            <a:off x="2809715" y="4722438"/>
            <a:ext cx="622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 mg/L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15ACFD9-B969-4864-9058-539692FD8CA0}"/>
              </a:ext>
            </a:extLst>
          </p:cNvPr>
          <p:cNvSpPr txBox="1"/>
          <p:nvPr/>
        </p:nvSpPr>
        <p:spPr>
          <a:xfrm>
            <a:off x="4046039" y="4722438"/>
            <a:ext cx="622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mg/L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C62CF25-CD04-4CFA-A9C6-3A898EE64BDE}"/>
              </a:ext>
            </a:extLst>
          </p:cNvPr>
          <p:cNvSpPr txBox="1"/>
          <p:nvPr/>
        </p:nvSpPr>
        <p:spPr>
          <a:xfrm>
            <a:off x="4664201" y="4722438"/>
            <a:ext cx="740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0.5 mg/L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2C8AE08-D5DC-4524-9C7B-381692C2F365}"/>
              </a:ext>
            </a:extLst>
          </p:cNvPr>
          <p:cNvSpPr txBox="1"/>
          <p:nvPr/>
        </p:nvSpPr>
        <p:spPr>
          <a:xfrm>
            <a:off x="5399383" y="4722438"/>
            <a:ext cx="818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0.25 mg/L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1AEEF9E-595B-49F2-91BF-3FA3E5BF515E}"/>
              </a:ext>
            </a:extLst>
          </p:cNvPr>
          <p:cNvSpPr txBox="1"/>
          <p:nvPr/>
        </p:nvSpPr>
        <p:spPr>
          <a:xfrm>
            <a:off x="6213114" y="4722438"/>
            <a:ext cx="818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0.12 mg/L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431DA4A-B83A-491F-AF45-32AFA33E01B0}"/>
              </a:ext>
            </a:extLst>
          </p:cNvPr>
          <p:cNvSpPr txBox="1"/>
          <p:nvPr/>
        </p:nvSpPr>
        <p:spPr>
          <a:xfrm>
            <a:off x="3427877" y="4722438"/>
            <a:ext cx="622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 mg/L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7D083F4E-130F-4752-A506-91E09C6C2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885" y="4133397"/>
            <a:ext cx="180975" cy="680085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D27CF34E-04D4-433A-A03C-A431D11A9167}"/>
              </a:ext>
            </a:extLst>
          </p:cNvPr>
          <p:cNvSpPr/>
          <p:nvPr/>
        </p:nvSpPr>
        <p:spPr>
          <a:xfrm>
            <a:off x="6243608" y="4038600"/>
            <a:ext cx="740011" cy="96083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8A6F7D41-22DD-4A94-BE08-4D2FA750E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561" y="2886862"/>
            <a:ext cx="180975" cy="68008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65535855-0D96-4660-AEB1-35332E894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8101" y="2886862"/>
            <a:ext cx="180975" cy="68008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B087A10-9D6C-452C-A31F-8A8FC3A2D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885" y="2886862"/>
            <a:ext cx="180975" cy="68008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006E932A-5E5B-436B-B73D-121568C65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047" y="2886862"/>
            <a:ext cx="180975" cy="68008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1A8673C4-7065-4E24-B0E5-98F8DD5DF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719" y="2886862"/>
            <a:ext cx="180975" cy="680085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F2EF2C0C-8AF0-4B00-863E-A0549F64A630}"/>
              </a:ext>
            </a:extLst>
          </p:cNvPr>
          <p:cNvSpPr/>
          <p:nvPr/>
        </p:nvSpPr>
        <p:spPr>
          <a:xfrm>
            <a:off x="62379" y="2752894"/>
            <a:ext cx="660753" cy="100000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113B8B6-1D2F-4B6A-9C38-364E8A29EFEF}"/>
              </a:ext>
            </a:extLst>
          </p:cNvPr>
          <p:cNvSpPr txBox="1"/>
          <p:nvPr/>
        </p:nvSpPr>
        <p:spPr>
          <a:xfrm>
            <a:off x="7212676" y="1877963"/>
            <a:ext cx="146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MIC = 2 mg/L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61C7221-4323-429B-96CF-21DF4D86FE8F}"/>
              </a:ext>
            </a:extLst>
          </p:cNvPr>
          <p:cNvSpPr txBox="1"/>
          <p:nvPr/>
        </p:nvSpPr>
        <p:spPr>
          <a:xfrm>
            <a:off x="7212676" y="3042238"/>
            <a:ext cx="1721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MIC &gt; 32 mg/L</a:t>
            </a:r>
          </a:p>
          <a:p>
            <a:r>
              <a:rPr lang="en-US" b="1" dirty="0">
                <a:solidFill>
                  <a:srgbClr val="C00000"/>
                </a:solidFill>
              </a:rPr>
              <a:t>(32.1 raw value)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706C075-90F2-474C-9547-B1068050CC16}"/>
              </a:ext>
            </a:extLst>
          </p:cNvPr>
          <p:cNvSpPr txBox="1"/>
          <p:nvPr/>
        </p:nvSpPr>
        <p:spPr>
          <a:xfrm>
            <a:off x="7212676" y="4428863"/>
            <a:ext cx="1838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MIC ≤ 0.12 mg/L</a:t>
            </a:r>
          </a:p>
          <a:p>
            <a:r>
              <a:rPr lang="en-US" b="1" dirty="0">
                <a:solidFill>
                  <a:srgbClr val="C00000"/>
                </a:solidFill>
              </a:rPr>
              <a:t>(0.119 raw value)</a:t>
            </a:r>
          </a:p>
        </p:txBody>
      </p:sp>
    </p:spTree>
    <p:extLst>
      <p:ext uri="{BB962C8B-B14F-4D97-AF65-F5344CB8AC3E}">
        <p14:creationId xmlns:p14="http://schemas.microsoft.com/office/powerpoint/2010/main" val="162560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3033" y="210030"/>
            <a:ext cx="7096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Susceptible/Intermediate/Resistant (S/I/R)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54CF39-7644-41B8-BDF2-01EBEEA15897}"/>
              </a:ext>
            </a:extLst>
          </p:cNvPr>
          <p:cNvSpPr/>
          <p:nvPr/>
        </p:nvSpPr>
        <p:spPr>
          <a:xfrm>
            <a:off x="323034" y="1191754"/>
            <a:ext cx="84780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b="1" dirty="0">
                <a:latin typeface="Century Gothic" panose="020B0502020202020204" pitchFamily="34" charset="0"/>
                <a:cs typeface="Arial"/>
              </a:rPr>
              <a:t>Breakpoints</a:t>
            </a:r>
          </a:p>
          <a:p>
            <a:pPr marL="115888">
              <a:spcBef>
                <a:spcPts val="600"/>
              </a:spcBef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dirty="0">
                <a:latin typeface="Century Gothic" panose="020B0502020202020204" pitchFamily="34" charset="0"/>
                <a:cs typeface="Arial"/>
              </a:rPr>
              <a:t>Established by regulatory agencies (CLSI in US)</a:t>
            </a:r>
          </a:p>
          <a:p>
            <a:pPr marL="115888">
              <a:spcBef>
                <a:spcPts val="600"/>
              </a:spcBef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dirty="0">
                <a:latin typeface="Century Gothic" panose="020B0502020202020204" pitchFamily="34" charset="0"/>
                <a:cs typeface="Arial"/>
              </a:rPr>
              <a:t>Consider many factors including MIC data</a:t>
            </a:r>
          </a:p>
          <a:p>
            <a:pPr marL="115888">
              <a:spcBef>
                <a:spcPts val="600"/>
              </a:spcBef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dirty="0">
                <a:latin typeface="Century Gothic" panose="020B0502020202020204" pitchFamily="34" charset="0"/>
                <a:cs typeface="Arial"/>
              </a:rPr>
              <a:t>Related to clinical outcomes</a:t>
            </a:r>
          </a:p>
          <a:p>
            <a:pPr marL="115888">
              <a:spcBef>
                <a:spcPts val="600"/>
              </a:spcBef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dirty="0">
                <a:latin typeface="Century Gothic" panose="020B0502020202020204" pitchFamily="34" charset="0"/>
                <a:cs typeface="Arial"/>
              </a:rPr>
              <a:t>Help clinicians determine course of treatment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0185D3F-64ED-4821-9B3B-00184FB58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491312"/>
              </p:ext>
            </p:extLst>
          </p:nvPr>
        </p:nvGraphicFramePr>
        <p:xfrm>
          <a:off x="1318260" y="3235480"/>
          <a:ext cx="4754880" cy="1553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2107050540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719398519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43832701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046619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Antimicrobial</a:t>
                      </a:r>
                    </a:p>
                    <a:p>
                      <a:pPr algn="ctr"/>
                      <a:r>
                        <a:rPr lang="en-US" dirty="0"/>
                        <a:t>Agent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Susceptible</a:t>
                      </a:r>
                    </a:p>
                    <a:p>
                      <a:pPr algn="ctr"/>
                      <a:r>
                        <a:rPr lang="en-US" dirty="0"/>
                        <a:t>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cs typeface="Arial"/>
                        </a:rPr>
                        <a:t>Intermediate</a:t>
                      </a:r>
                    </a:p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cs typeface="Arial"/>
                        </a:rPr>
                        <a:t>(I)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Resistant</a:t>
                      </a:r>
                    </a:p>
                    <a:p>
                      <a:pPr algn="ctr"/>
                      <a:r>
                        <a:rPr lang="en-US" dirty="0"/>
                        <a:t>(R)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7426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Ampicillin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≤8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≥32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172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Ciprofloxacin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≤0.25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≥1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6958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Trimethoprim-sulfamethoxazole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≤2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≥4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3043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242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3033" y="210030"/>
            <a:ext cx="70969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Whole genome sequencing (WGS)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54CF39-7644-41B8-BDF2-01EBEEA15897}"/>
              </a:ext>
            </a:extLst>
          </p:cNvPr>
          <p:cNvSpPr/>
          <p:nvPr/>
        </p:nvSpPr>
        <p:spPr>
          <a:xfrm>
            <a:off x="323034" y="1191754"/>
            <a:ext cx="3883206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b="1" dirty="0">
                <a:latin typeface="Century Gothic" panose="020B0502020202020204" pitchFamily="34" charset="0"/>
                <a:cs typeface="Arial"/>
              </a:rPr>
              <a:t>Determine the complete DNA sequence of an organism</a:t>
            </a:r>
          </a:p>
          <a:p>
            <a:pPr marL="115888">
              <a:spcBef>
                <a:spcPts val="600"/>
              </a:spcBef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dirty="0">
                <a:latin typeface="Century Gothic" panose="020B0502020202020204" pitchFamily="34" charset="0"/>
                <a:cs typeface="Arial"/>
              </a:rPr>
              <a:t>JMI developed pipeline for resistance genes</a:t>
            </a:r>
          </a:p>
          <a:p>
            <a:pPr marL="115888">
              <a:spcBef>
                <a:spcPts val="600"/>
              </a:spcBef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dirty="0">
                <a:latin typeface="Century Gothic" panose="020B0502020202020204" pitchFamily="34" charset="0"/>
                <a:cs typeface="Arial"/>
              </a:rPr>
              <a:t>Checks sequences against a list of over 3,000 curated genes</a:t>
            </a:r>
          </a:p>
          <a:p>
            <a:pPr marL="115888">
              <a:spcBef>
                <a:spcPts val="600"/>
              </a:spcBef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dirty="0">
                <a:latin typeface="Century Gothic" panose="020B0502020202020204" pitchFamily="34" charset="0"/>
                <a:cs typeface="Arial"/>
              </a:rPr>
              <a:t>4 terabytes of data last year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257919-FE9D-4A88-966F-6525DB45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20" y="1592580"/>
            <a:ext cx="4300439" cy="303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1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3033" y="210030"/>
            <a:ext cx="70969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Project Overview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54CF39-7644-41B8-BDF2-01EBEEA15897}"/>
              </a:ext>
            </a:extLst>
          </p:cNvPr>
          <p:cNvSpPr/>
          <p:nvPr/>
        </p:nvSpPr>
        <p:spPr>
          <a:xfrm>
            <a:off x="323034" y="1191754"/>
            <a:ext cx="5376726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b="1" dirty="0">
                <a:latin typeface="Century Gothic" panose="020B0502020202020204" pitchFamily="34" charset="0"/>
                <a:cs typeface="Arial"/>
              </a:rPr>
              <a:t>Objective:</a:t>
            </a:r>
          </a:p>
          <a:p>
            <a:pPr marL="115888">
              <a:spcBef>
                <a:spcPts val="600"/>
              </a:spcBef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dirty="0">
                <a:latin typeface="Century Gothic" panose="020B0502020202020204" pitchFamily="34" charset="0"/>
                <a:cs typeface="Arial"/>
              </a:rPr>
              <a:t>Investigate associations between beta-lactam resistance genes and beta-lactam resistance using machine learning techniques</a:t>
            </a:r>
          </a:p>
          <a:p>
            <a:pPr marL="115888">
              <a:spcBef>
                <a:spcPts val="600"/>
              </a:spcBef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endParaRPr lang="en-US" sz="2000" dirty="0">
              <a:latin typeface="Century Gothic" panose="020B0502020202020204" pitchFamily="34" charset="0"/>
              <a:cs typeface="Arial"/>
            </a:endParaRPr>
          </a:p>
          <a:p>
            <a:pPr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b="1" dirty="0">
                <a:latin typeface="Century Gothic" panose="020B0502020202020204" pitchFamily="34" charset="0"/>
                <a:cs typeface="Arial"/>
              </a:rPr>
              <a:t>Hypothesis:</a:t>
            </a:r>
          </a:p>
          <a:p>
            <a:pPr marL="115888">
              <a:spcBef>
                <a:spcPts val="600"/>
              </a:spcBef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dirty="0">
                <a:latin typeface="Century Gothic" panose="020B0502020202020204" pitchFamily="34" charset="0"/>
                <a:cs typeface="Arial"/>
              </a:rPr>
              <a:t>Genetic profiles consisting of multiple beta-lactamase genes are associated with MICs and resistance categories for beta-lactam drugs.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6979D-595F-48C3-BE0E-DFC04F5CB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3026" t="14238" r="22829" b="13657"/>
          <a:stretch/>
        </p:blipFill>
        <p:spPr>
          <a:xfrm>
            <a:off x="5808724" y="1748015"/>
            <a:ext cx="3222502" cy="286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4118C7-7844-4755-9FAF-A71C62B65683}"/>
              </a:ext>
            </a:extLst>
          </p:cNvPr>
          <p:cNvSpPr txBox="1"/>
          <p:nvPr/>
        </p:nvSpPr>
        <p:spPr>
          <a:xfrm>
            <a:off x="2541545" y="1925419"/>
            <a:ext cx="5585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F9CDB"/>
                </a:solidFill>
                <a:latin typeface="Century Gothic" panose="020B0502020202020204" pitchFamily="34" charset="0"/>
                <a:cs typeface="Arial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7448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033" y="1249077"/>
            <a:ext cx="4248967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b="1" dirty="0">
                <a:latin typeface="Century Gothic" panose="020B0502020202020204" pitchFamily="34" charset="0"/>
                <a:cs typeface="Arial"/>
              </a:rPr>
              <a:t>Founded in 2000 by Dr. Ronald N. Jones</a:t>
            </a:r>
          </a:p>
          <a:p>
            <a:pPr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endParaRPr lang="en-US" sz="2000" b="1" dirty="0">
              <a:latin typeface="Century Gothic" panose="020B0502020202020204" pitchFamily="34" charset="0"/>
              <a:cs typeface="Arial"/>
            </a:endParaRPr>
          </a:p>
          <a:p>
            <a:pPr>
              <a:spcAft>
                <a:spcPts val="1200"/>
              </a:spcAft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b="1" dirty="0">
                <a:latin typeface="Century Gothic" panose="020B0502020202020204" pitchFamily="34" charset="0"/>
                <a:cs typeface="Arial"/>
              </a:rPr>
              <a:t>Full-service microbiology and molecular biology laboratories</a:t>
            </a:r>
          </a:p>
          <a:p>
            <a:pPr marL="117475">
              <a:buClr>
                <a:srgbClr val="C1D620"/>
              </a:buClr>
              <a:buSzPct val="151000"/>
            </a:pPr>
            <a:r>
              <a:rPr lang="en-US" sz="2000" dirty="0">
                <a:latin typeface="Century Gothic" panose="020B0502020202020204" pitchFamily="34" charset="0"/>
                <a:cs typeface="Arial"/>
              </a:rPr>
              <a:t>GCLP compliant, CLIA certified</a:t>
            </a:r>
          </a:p>
          <a:p>
            <a:pPr marL="117475">
              <a:buClr>
                <a:srgbClr val="C1D620"/>
              </a:buClr>
              <a:buSzPct val="151000"/>
            </a:pPr>
            <a:endParaRPr lang="en-US" sz="2000" dirty="0">
              <a:latin typeface="Century Gothic" panose="020B0502020202020204" pitchFamily="34" charset="0"/>
              <a:cs typeface="Arial"/>
            </a:endParaRPr>
          </a:p>
          <a:p>
            <a:pPr>
              <a:spcAft>
                <a:spcPts val="1200"/>
              </a:spcAft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b="1" dirty="0">
                <a:latin typeface="Century Gothic" panose="020B0502020202020204" pitchFamily="34" charset="0"/>
                <a:cs typeface="Arial"/>
              </a:rPr>
              <a:t>Located in North Liberty</a:t>
            </a:r>
          </a:p>
        </p:txBody>
      </p:sp>
      <p:sp>
        <p:nvSpPr>
          <p:cNvPr id="3" name="Rectangle 2"/>
          <p:cNvSpPr/>
          <p:nvPr/>
        </p:nvSpPr>
        <p:spPr>
          <a:xfrm>
            <a:off x="323034" y="210030"/>
            <a:ext cx="4474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About JMI Laboratories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9CBC5-2025-4DAF-BB35-F06AFE662A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178"/>
          <a:stretch/>
        </p:blipFill>
        <p:spPr>
          <a:xfrm>
            <a:off x="4841011" y="935025"/>
            <a:ext cx="4302237" cy="420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0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3034" y="210030"/>
            <a:ext cx="4474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JMI Services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E45ECA-9881-4231-82EA-2744462BE8AD}"/>
              </a:ext>
            </a:extLst>
          </p:cNvPr>
          <p:cNvSpPr/>
          <p:nvPr/>
        </p:nvSpPr>
        <p:spPr>
          <a:xfrm>
            <a:off x="4559301" y="3029351"/>
            <a:ext cx="2552701" cy="141394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endParaRPr lang="en-US" sz="2000" dirty="0">
              <a:solidFill>
                <a:schemeClr val="tx1"/>
              </a:solidFill>
              <a:cs typeface="Arial"/>
            </a:endParaRPr>
          </a:p>
          <a:p>
            <a:pPr algn="ctr">
              <a:lnSpc>
                <a:spcPct val="200000"/>
              </a:lnSpc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cs typeface="Arial"/>
              </a:rPr>
              <a:t>Medical writing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7BDAE6-7591-4A3E-BF16-1A5D767FC922}"/>
              </a:ext>
            </a:extLst>
          </p:cNvPr>
          <p:cNvSpPr/>
          <p:nvPr/>
        </p:nvSpPr>
        <p:spPr>
          <a:xfrm>
            <a:off x="3130550" y="1412261"/>
            <a:ext cx="2552701" cy="141394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endParaRPr lang="en-US" sz="2000" dirty="0">
              <a:solidFill>
                <a:schemeClr val="tx1"/>
              </a:solidFill>
              <a:cs typeface="Arial"/>
            </a:endParaRPr>
          </a:p>
          <a:p>
            <a:pPr algn="ctr">
              <a:lnSpc>
                <a:spcPct val="200000"/>
              </a:lnSpc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cs typeface="Arial"/>
              </a:rPr>
              <a:t>Drug 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5E97C6-3827-4158-869E-12051C62F236}"/>
              </a:ext>
            </a:extLst>
          </p:cNvPr>
          <p:cNvSpPr/>
          <p:nvPr/>
        </p:nvSpPr>
        <p:spPr>
          <a:xfrm>
            <a:off x="5835652" y="1412261"/>
            <a:ext cx="2615353" cy="141394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endParaRPr lang="en-US" sz="2000" dirty="0">
              <a:solidFill>
                <a:schemeClr val="tx1"/>
              </a:solidFill>
              <a:cs typeface="Arial"/>
            </a:endParaRPr>
          </a:p>
          <a:p>
            <a:pPr algn="ctr">
              <a:lnSpc>
                <a:spcPct val="200000"/>
              </a:lnSpc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cs typeface="Arial"/>
              </a:rPr>
              <a:t>Molecular testing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801AB8-5DEC-4161-83B0-C8CD80F9DCC4}"/>
              </a:ext>
            </a:extLst>
          </p:cNvPr>
          <p:cNvSpPr/>
          <p:nvPr/>
        </p:nvSpPr>
        <p:spPr>
          <a:xfrm>
            <a:off x="1765299" y="3029351"/>
            <a:ext cx="2615354" cy="141394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endParaRPr lang="en-US" sz="2000" dirty="0">
              <a:solidFill>
                <a:schemeClr val="tx1"/>
              </a:solidFill>
              <a:cs typeface="Arial"/>
            </a:endParaRPr>
          </a:p>
          <a:p>
            <a:pPr algn="ctr">
              <a:lnSpc>
                <a:spcPct val="200000"/>
              </a:lnSpc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cs typeface="Arial"/>
              </a:rPr>
              <a:t>Clinical trial support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13261B-F4DB-4451-8E8A-06099218B041}"/>
              </a:ext>
            </a:extLst>
          </p:cNvPr>
          <p:cNvSpPr/>
          <p:nvPr/>
        </p:nvSpPr>
        <p:spPr>
          <a:xfrm>
            <a:off x="425448" y="1412262"/>
            <a:ext cx="2552701" cy="141394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endParaRPr lang="en-US" sz="2000" dirty="0">
              <a:solidFill>
                <a:schemeClr val="tx1"/>
              </a:solidFill>
              <a:cs typeface="Arial"/>
            </a:endParaRPr>
          </a:p>
          <a:p>
            <a:pPr algn="ctr">
              <a:lnSpc>
                <a:spcPct val="200000"/>
              </a:lnSpc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cs typeface="Arial"/>
              </a:rPr>
              <a:t>Surveillance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30CE3C-137E-42F7-A7D5-F1C3B487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20" y="1437663"/>
            <a:ext cx="822960" cy="8229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11CBD1-FCEB-42C1-B826-0F2E8A2A7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0" y="3048401"/>
            <a:ext cx="822960" cy="8229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408D88-1050-46AF-9E60-BC7BFF508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524" y="1431311"/>
            <a:ext cx="822960" cy="8229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80856F-FF61-4B8C-BD55-377747146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406" y="3054754"/>
            <a:ext cx="822960" cy="8229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5692EC-5D02-496F-8E00-F359C95E3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8704" y="1516882"/>
            <a:ext cx="652329" cy="6645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5F3DEA-B8BE-45CF-B788-6CDD0D58CE87}"/>
              </a:ext>
            </a:extLst>
          </p:cNvPr>
          <p:cNvSpPr txBox="1"/>
          <p:nvPr/>
        </p:nvSpPr>
        <p:spPr>
          <a:xfrm>
            <a:off x="489772" y="4654034"/>
            <a:ext cx="762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Worked with over 65 pharmaceutical/biotech companies within the last 3 years</a:t>
            </a:r>
          </a:p>
        </p:txBody>
      </p:sp>
    </p:spTree>
    <p:extLst>
      <p:ext uri="{BB962C8B-B14F-4D97-AF65-F5344CB8AC3E}">
        <p14:creationId xmlns:p14="http://schemas.microsoft.com/office/powerpoint/2010/main" val="111636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3034" y="210030"/>
            <a:ext cx="5258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SENTRY Surveillance System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348CC-10EF-4B50-8C03-C2DB63E56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09" y="1354160"/>
            <a:ext cx="2937227" cy="23790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54CF39-7644-41B8-BDF2-01EBEEA15897}"/>
              </a:ext>
            </a:extLst>
          </p:cNvPr>
          <p:cNvSpPr/>
          <p:nvPr/>
        </p:nvSpPr>
        <p:spPr>
          <a:xfrm>
            <a:off x="3986354" y="1273641"/>
            <a:ext cx="4813892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400" b="1" dirty="0">
                <a:latin typeface="Century Gothic" panose="020B0502020202020204" pitchFamily="34" charset="0"/>
                <a:cs typeface="Arial"/>
              </a:rPr>
              <a:t>20-year program</a:t>
            </a:r>
          </a:p>
          <a:p>
            <a:pPr marL="115888">
              <a:spcBef>
                <a:spcPts val="600"/>
              </a:spcBef>
              <a:spcAft>
                <a:spcPts val="600"/>
              </a:spcAft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dirty="0">
                <a:latin typeface="Century Gothic" panose="020B0502020202020204" pitchFamily="34" charset="0"/>
                <a:cs typeface="Arial"/>
              </a:rPr>
              <a:t>Monitors antimicrobial resistance and longitudinal trends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endParaRPr lang="en-US" sz="2000" dirty="0">
              <a:latin typeface="Century Gothic" panose="020B0502020202020204" pitchFamily="34" charset="0"/>
              <a:cs typeface="Arial"/>
            </a:endParaRPr>
          </a:p>
          <a:p>
            <a:pPr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400" b="1" dirty="0">
                <a:latin typeface="Century Gothic" panose="020B0502020202020204" pitchFamily="34" charset="0"/>
                <a:cs typeface="Arial"/>
              </a:rPr>
              <a:t>Clinical indication-based collection</a:t>
            </a:r>
          </a:p>
          <a:p>
            <a:pPr marL="115888">
              <a:spcBef>
                <a:spcPts val="600"/>
              </a:spcBef>
              <a:spcAft>
                <a:spcPts val="600"/>
              </a:spcAft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dirty="0">
                <a:latin typeface="Century Gothic" panose="020B0502020202020204" pitchFamily="34" charset="0"/>
                <a:cs typeface="Arial"/>
              </a:rPr>
              <a:t>Monitors the most prevalent pathogens in human-important infections </a:t>
            </a:r>
          </a:p>
        </p:txBody>
      </p:sp>
    </p:spTree>
    <p:extLst>
      <p:ext uri="{BB962C8B-B14F-4D97-AF65-F5344CB8AC3E}">
        <p14:creationId xmlns:p14="http://schemas.microsoft.com/office/powerpoint/2010/main" val="16881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3034" y="210030"/>
            <a:ext cx="5258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SENTRY Surveillance System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54CF39-7644-41B8-BDF2-01EBEEA15897}"/>
              </a:ext>
            </a:extLst>
          </p:cNvPr>
          <p:cNvSpPr/>
          <p:nvPr/>
        </p:nvSpPr>
        <p:spPr>
          <a:xfrm>
            <a:off x="323035" y="1191754"/>
            <a:ext cx="4453681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b="1" dirty="0">
                <a:latin typeface="Century Gothic" panose="020B0502020202020204" pitchFamily="34" charset="0"/>
                <a:cs typeface="Arial"/>
              </a:rPr>
              <a:t>Consortium-based participation model</a:t>
            </a:r>
          </a:p>
          <a:p>
            <a:pPr marL="115888">
              <a:spcBef>
                <a:spcPts val="600"/>
              </a:spcBef>
              <a:spcAft>
                <a:spcPts val="600"/>
              </a:spcAft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dirty="0">
                <a:latin typeface="Century Gothic" panose="020B0502020202020204" pitchFamily="34" charset="0"/>
                <a:cs typeface="Arial"/>
              </a:rPr>
              <a:t>Allows for complete or partial inclusion</a:t>
            </a:r>
          </a:p>
          <a:p>
            <a:pPr marL="115888">
              <a:spcBef>
                <a:spcPts val="600"/>
              </a:spcBef>
              <a:spcAft>
                <a:spcPts val="600"/>
              </a:spcAft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dirty="0">
                <a:latin typeface="Century Gothic" panose="020B0502020202020204" pitchFamily="34" charset="0"/>
                <a:cs typeface="Arial"/>
              </a:rPr>
              <a:t>Geographic, pathogen, or indication specific</a:t>
            </a:r>
          </a:p>
        </p:txBody>
      </p:sp>
      <p:pic>
        <p:nvPicPr>
          <p:cNvPr id="4" name="Picture 3" descr="A picture containing person, table, indoor, sitting&#10;&#10;Description generated with very high confidence">
            <a:extLst>
              <a:ext uri="{FF2B5EF4-FFF2-40B4-BE49-F238E27FC236}">
                <a16:creationId xmlns:a16="http://schemas.microsoft.com/office/drawing/2014/main" id="{98D8601D-4898-46CE-A777-42ECB3CDA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118" y="1313731"/>
            <a:ext cx="4005510" cy="267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7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3034" y="210030"/>
            <a:ext cx="5258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SENTRY Surveillance System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54CF39-7644-41B8-BDF2-01EBEEA15897}"/>
              </a:ext>
            </a:extLst>
          </p:cNvPr>
          <p:cNvSpPr/>
          <p:nvPr/>
        </p:nvSpPr>
        <p:spPr>
          <a:xfrm>
            <a:off x="323035" y="1068645"/>
            <a:ext cx="8384237" cy="398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b="1" dirty="0">
                <a:latin typeface="Century Gothic" panose="020B0502020202020204" pitchFamily="34" charset="0"/>
                <a:cs typeface="Arial"/>
              </a:rPr>
              <a:t>Global program – sites in most major markets</a:t>
            </a: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966A825D-0799-475A-BD35-6860EEEA4A8E}"/>
              </a:ext>
            </a:extLst>
          </p:cNvPr>
          <p:cNvGrpSpPr/>
          <p:nvPr/>
        </p:nvGrpSpPr>
        <p:grpSpPr>
          <a:xfrm>
            <a:off x="462779" y="3501507"/>
            <a:ext cx="8307070" cy="1377950"/>
            <a:chOff x="901700" y="4186238"/>
            <a:chExt cx="10383838" cy="1722437"/>
          </a:xfrm>
          <a:solidFill>
            <a:srgbClr val="464646">
              <a:lumMod val="40000"/>
              <a:lumOff val="60000"/>
            </a:srgbClr>
          </a:solidFill>
        </p:grpSpPr>
        <p:sp>
          <p:nvSpPr>
            <p:cNvPr id="256" name="Freeform 5">
              <a:extLst>
                <a:ext uri="{FF2B5EF4-FFF2-40B4-BE49-F238E27FC236}">
                  <a16:creationId xmlns:a16="http://schemas.microsoft.com/office/drawing/2014/main" id="{B0E1440E-A203-4496-9207-E8B2CFC39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7925" y="4549775"/>
              <a:ext cx="4763" cy="317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0 w 2"/>
                <a:gd name="T7" fmla="*/ 1 h 1"/>
                <a:gd name="T8" fmla="*/ 1 w 2"/>
                <a:gd name="T9" fmla="*/ 1 h 1"/>
                <a:gd name="T10" fmla="*/ 2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57" name="Freeform 6">
              <a:extLst>
                <a:ext uri="{FF2B5EF4-FFF2-40B4-BE49-F238E27FC236}">
                  <a16:creationId xmlns:a16="http://schemas.microsoft.com/office/drawing/2014/main" id="{F28B46FF-2EAD-4D82-A189-29BF27724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9925" y="4321175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58" name="Freeform 7">
              <a:extLst>
                <a:ext uri="{FF2B5EF4-FFF2-40B4-BE49-F238E27FC236}">
                  <a16:creationId xmlns:a16="http://schemas.microsoft.com/office/drawing/2014/main" id="{A5A7AA48-5BA3-428D-9A24-CAD1E06EB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7700" y="5810250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1 w 1"/>
                <a:gd name="T4" fmla="*/ 0 w 1"/>
                <a:gd name="T5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8A5B685-94A2-49F5-BA3E-0E9848874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438" y="4370388"/>
              <a:ext cx="1588" cy="15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60" name="Freeform 9">
              <a:extLst>
                <a:ext uri="{FF2B5EF4-FFF2-40B4-BE49-F238E27FC236}">
                  <a16:creationId xmlns:a16="http://schemas.microsoft.com/office/drawing/2014/main" id="{4924B3D8-17F6-4956-ADD6-FAAAFB455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475" y="4503738"/>
              <a:ext cx="7938" cy="0"/>
            </a:xfrm>
            <a:custGeom>
              <a:avLst/>
              <a:gdLst>
                <a:gd name="T0" fmla="*/ 3 w 3"/>
                <a:gd name="T1" fmla="*/ 1 w 3"/>
                <a:gd name="T2" fmla="*/ 0 w 3"/>
                <a:gd name="T3" fmla="*/ 0 w 3"/>
                <a:gd name="T4" fmla="*/ 0 w 3"/>
                <a:gd name="T5" fmla="*/ 2 w 3"/>
                <a:gd name="T6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61" name="Freeform 10">
              <a:extLst>
                <a:ext uri="{FF2B5EF4-FFF2-40B4-BE49-F238E27FC236}">
                  <a16:creationId xmlns:a16="http://schemas.microsoft.com/office/drawing/2014/main" id="{4B6DA379-E8DA-481A-AA16-6FB3A2C4C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650" y="4492625"/>
              <a:ext cx="4763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62" name="Freeform 11">
              <a:extLst>
                <a:ext uri="{FF2B5EF4-FFF2-40B4-BE49-F238E27FC236}">
                  <a16:creationId xmlns:a16="http://schemas.microsoft.com/office/drawing/2014/main" id="{7A6CEAB0-744D-4733-99A9-CB14DAC4F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1625" y="4530725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63" name="Freeform 12">
              <a:extLst>
                <a:ext uri="{FF2B5EF4-FFF2-40B4-BE49-F238E27FC236}">
                  <a16:creationId xmlns:a16="http://schemas.microsoft.com/office/drawing/2014/main" id="{6CB3D396-B065-49AB-B622-171C56BDB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0" y="4435475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64" name="Freeform 13">
              <a:extLst>
                <a:ext uri="{FF2B5EF4-FFF2-40B4-BE49-F238E27FC236}">
                  <a16:creationId xmlns:a16="http://schemas.microsoft.com/office/drawing/2014/main" id="{D56C80FC-3E2E-485B-88F9-B7021E162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925" y="5059363"/>
              <a:ext cx="11113" cy="3175"/>
            </a:xfrm>
            <a:custGeom>
              <a:avLst/>
              <a:gdLst>
                <a:gd name="T0" fmla="*/ 4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2 w 4"/>
                <a:gd name="T7" fmla="*/ 0 h 1"/>
                <a:gd name="T8" fmla="*/ 0 w 4"/>
                <a:gd name="T9" fmla="*/ 1 h 1"/>
                <a:gd name="T10" fmla="*/ 3 w 4"/>
                <a:gd name="T11" fmla="*/ 0 h 1"/>
                <a:gd name="T12" fmla="*/ 4 w 4"/>
                <a:gd name="T13" fmla="*/ 0 h 1"/>
                <a:gd name="T14" fmla="*/ 4 w 4"/>
                <a:gd name="T15" fmla="*/ 0 h 1"/>
                <a:gd name="T16" fmla="*/ 4 w 4"/>
                <a:gd name="T17" fmla="*/ 0 h 1"/>
                <a:gd name="T18" fmla="*/ 4 w 4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65" name="Freeform 14">
              <a:extLst>
                <a:ext uri="{FF2B5EF4-FFF2-40B4-BE49-F238E27FC236}">
                  <a16:creationId xmlns:a16="http://schemas.microsoft.com/office/drawing/2014/main" id="{337D0647-9B95-4099-8006-6C064E8519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9250" y="5162550"/>
              <a:ext cx="42863" cy="0"/>
            </a:xfrm>
            <a:custGeom>
              <a:avLst/>
              <a:gdLst>
                <a:gd name="T0" fmla="*/ 5 w 16"/>
                <a:gd name="T1" fmla="*/ 16 w 16"/>
                <a:gd name="T2" fmla="*/ 5 w 16"/>
                <a:gd name="T3" fmla="*/ 0 w 16"/>
                <a:gd name="T4" fmla="*/ 5 w 16"/>
                <a:gd name="T5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6">
                  <a:moveTo>
                    <a:pt x="5" y="0"/>
                  </a:moveTo>
                  <a:cubicBezTo>
                    <a:pt x="9" y="0"/>
                    <a:pt x="12" y="0"/>
                    <a:pt x="16" y="0"/>
                  </a:cubicBezTo>
                  <a:cubicBezTo>
                    <a:pt x="12" y="0"/>
                    <a:pt x="9" y="0"/>
                    <a:pt x="5" y="0"/>
                  </a:cubicBezTo>
                  <a:moveTo>
                    <a:pt x="0" y="0"/>
                  </a:moveTo>
                  <a:cubicBezTo>
                    <a:pt x="0" y="0"/>
                    <a:pt x="2" y="0"/>
                    <a:pt x="5" y="0"/>
                  </a:cubicBezTo>
                  <a:cubicBezTo>
                    <a:pt x="2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66" name="Freeform 15">
              <a:extLst>
                <a:ext uri="{FF2B5EF4-FFF2-40B4-BE49-F238E27FC236}">
                  <a16:creationId xmlns:a16="http://schemas.microsoft.com/office/drawing/2014/main" id="{A941EB2C-C897-4BC8-9977-DDA51A4A1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075" y="5178425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67" name="Freeform 16">
              <a:extLst>
                <a:ext uri="{FF2B5EF4-FFF2-40B4-BE49-F238E27FC236}">
                  <a16:creationId xmlns:a16="http://schemas.microsoft.com/office/drawing/2014/main" id="{F6FC31A2-F16B-4A42-8B38-2ACB57BE1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938" y="4926013"/>
              <a:ext cx="7938" cy="0"/>
            </a:xfrm>
            <a:custGeom>
              <a:avLst/>
              <a:gdLst>
                <a:gd name="T0" fmla="*/ 3 w 3"/>
                <a:gd name="T1" fmla="*/ 1 w 3"/>
                <a:gd name="T2" fmla="*/ 1 w 3"/>
                <a:gd name="T3" fmla="*/ 1 w 3"/>
                <a:gd name="T4" fmla="*/ 2 w 3"/>
                <a:gd name="T5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68" name="Freeform 17">
              <a:extLst>
                <a:ext uri="{FF2B5EF4-FFF2-40B4-BE49-F238E27FC236}">
                  <a16:creationId xmlns:a16="http://schemas.microsoft.com/office/drawing/2014/main" id="{AB0BD807-91D4-4E49-A9AC-43BFF55B1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4694238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69" name="Freeform 18">
              <a:extLst>
                <a:ext uri="{FF2B5EF4-FFF2-40B4-BE49-F238E27FC236}">
                  <a16:creationId xmlns:a16="http://schemas.microsoft.com/office/drawing/2014/main" id="{829AB31C-AC79-4BBF-8612-B0EB9D29E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4675" y="4686300"/>
              <a:ext cx="4763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1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70" name="Freeform 19">
              <a:extLst>
                <a:ext uri="{FF2B5EF4-FFF2-40B4-BE49-F238E27FC236}">
                  <a16:creationId xmlns:a16="http://schemas.microsoft.com/office/drawing/2014/main" id="{0CC696F4-CFC3-4A22-B378-365D0D6A5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9650" y="4446588"/>
              <a:ext cx="4763" cy="3175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71" name="Freeform 20">
              <a:extLst>
                <a:ext uri="{FF2B5EF4-FFF2-40B4-BE49-F238E27FC236}">
                  <a16:creationId xmlns:a16="http://schemas.microsoft.com/office/drawing/2014/main" id="{B1FB2FBC-B97A-4BB9-BFE4-046EE436E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338" y="4438650"/>
              <a:ext cx="6350" cy="317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  <a:gd name="T8" fmla="*/ 1 w 2"/>
                <a:gd name="T9" fmla="*/ 0 h 1"/>
                <a:gd name="T10" fmla="*/ 2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72" name="Freeform 21">
              <a:extLst>
                <a:ext uri="{FF2B5EF4-FFF2-40B4-BE49-F238E27FC236}">
                  <a16:creationId xmlns:a16="http://schemas.microsoft.com/office/drawing/2014/main" id="{05950E97-D47C-4A66-8992-1FD65CEF4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250" y="42545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73" name="Freeform 22">
              <a:extLst>
                <a:ext uri="{FF2B5EF4-FFF2-40B4-BE49-F238E27FC236}">
                  <a16:creationId xmlns:a16="http://schemas.microsoft.com/office/drawing/2014/main" id="{7E85602F-D77B-43CE-B8BF-B7A24B589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875" y="4967288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1 w 1"/>
                <a:gd name="T5" fmla="*/ 0 w 1"/>
                <a:gd name="T6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74" name="Freeform 23">
              <a:extLst>
                <a:ext uri="{FF2B5EF4-FFF2-40B4-BE49-F238E27FC236}">
                  <a16:creationId xmlns:a16="http://schemas.microsoft.com/office/drawing/2014/main" id="{5E39C685-4C4B-4346-A672-72AE8F39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6575" y="50371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75" name="Freeform 24">
              <a:extLst>
                <a:ext uri="{FF2B5EF4-FFF2-40B4-BE49-F238E27FC236}">
                  <a16:creationId xmlns:a16="http://schemas.microsoft.com/office/drawing/2014/main" id="{2326EF0C-8B65-4B34-8AAB-C056224B8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838" y="5353050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  <a:gd name="T4" fmla="*/ 1 w 1"/>
                <a:gd name="T5" fmla="*/ 1 w 1"/>
                <a:gd name="T6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76" name="Freeform 25">
              <a:extLst>
                <a:ext uri="{FF2B5EF4-FFF2-40B4-BE49-F238E27FC236}">
                  <a16:creationId xmlns:a16="http://schemas.microsoft.com/office/drawing/2014/main" id="{056DFE68-5C11-4845-B10D-153F8161B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5" y="5307013"/>
              <a:ext cx="7938" cy="3175"/>
            </a:xfrm>
            <a:custGeom>
              <a:avLst/>
              <a:gdLst>
                <a:gd name="T0" fmla="*/ 0 w 3"/>
                <a:gd name="T1" fmla="*/ 0 h 1"/>
                <a:gd name="T2" fmla="*/ 1 w 3"/>
                <a:gd name="T3" fmla="*/ 1 h 1"/>
                <a:gd name="T4" fmla="*/ 1 w 3"/>
                <a:gd name="T5" fmla="*/ 1 h 1"/>
                <a:gd name="T6" fmla="*/ 2 w 3"/>
                <a:gd name="T7" fmla="*/ 1 h 1"/>
                <a:gd name="T8" fmla="*/ 2 w 3"/>
                <a:gd name="T9" fmla="*/ 1 h 1"/>
                <a:gd name="T10" fmla="*/ 3 w 3"/>
                <a:gd name="T11" fmla="*/ 1 h 1"/>
                <a:gd name="T12" fmla="*/ 1 w 3"/>
                <a:gd name="T13" fmla="*/ 0 h 1"/>
                <a:gd name="T14" fmla="*/ 0 w 3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77" name="Freeform 26">
              <a:extLst>
                <a:ext uri="{FF2B5EF4-FFF2-40B4-BE49-F238E27FC236}">
                  <a16:creationId xmlns:a16="http://schemas.microsoft.com/office/drawing/2014/main" id="{4437E7CB-F14F-4C4B-988F-F019F61A4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663" y="4435475"/>
              <a:ext cx="11113" cy="3175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0 w 4"/>
                <a:gd name="T5" fmla="*/ 0 h 1"/>
                <a:gd name="T6" fmla="*/ 3 w 4"/>
                <a:gd name="T7" fmla="*/ 1 h 1"/>
                <a:gd name="T8" fmla="*/ 4 w 4"/>
                <a:gd name="T9" fmla="*/ 1 h 1"/>
                <a:gd name="T10" fmla="*/ 0 w 4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3" y="1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78" name="Freeform 27">
              <a:extLst>
                <a:ext uri="{FF2B5EF4-FFF2-40B4-BE49-F238E27FC236}">
                  <a16:creationId xmlns:a16="http://schemas.microsoft.com/office/drawing/2014/main" id="{635822AB-D521-4F7D-B78F-2351636E7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488" y="4430713"/>
              <a:ext cx="103188" cy="22225"/>
            </a:xfrm>
            <a:custGeom>
              <a:avLst/>
              <a:gdLst>
                <a:gd name="T0" fmla="*/ 16 w 38"/>
                <a:gd name="T1" fmla="*/ 0 h 8"/>
                <a:gd name="T2" fmla="*/ 0 w 38"/>
                <a:gd name="T3" fmla="*/ 3 h 8"/>
                <a:gd name="T4" fmla="*/ 10 w 38"/>
                <a:gd name="T5" fmla="*/ 7 h 8"/>
                <a:gd name="T6" fmla="*/ 19 w 38"/>
                <a:gd name="T7" fmla="*/ 7 h 8"/>
                <a:gd name="T8" fmla="*/ 27 w 38"/>
                <a:gd name="T9" fmla="*/ 7 h 8"/>
                <a:gd name="T10" fmla="*/ 34 w 38"/>
                <a:gd name="T11" fmla="*/ 8 h 8"/>
                <a:gd name="T12" fmla="*/ 37 w 38"/>
                <a:gd name="T13" fmla="*/ 5 h 8"/>
                <a:gd name="T14" fmla="*/ 26 w 38"/>
                <a:gd name="T15" fmla="*/ 0 h 8"/>
                <a:gd name="T16" fmla="*/ 16 w 3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8">
                  <a:moveTo>
                    <a:pt x="16" y="0"/>
                  </a:moveTo>
                  <a:cubicBezTo>
                    <a:pt x="8" y="0"/>
                    <a:pt x="0" y="1"/>
                    <a:pt x="0" y="3"/>
                  </a:cubicBezTo>
                  <a:cubicBezTo>
                    <a:pt x="0" y="5"/>
                    <a:pt x="2" y="7"/>
                    <a:pt x="10" y="7"/>
                  </a:cubicBezTo>
                  <a:cubicBezTo>
                    <a:pt x="13" y="7"/>
                    <a:pt x="16" y="7"/>
                    <a:pt x="19" y="7"/>
                  </a:cubicBezTo>
                  <a:cubicBezTo>
                    <a:pt x="22" y="7"/>
                    <a:pt x="25" y="7"/>
                    <a:pt x="27" y="7"/>
                  </a:cubicBezTo>
                  <a:cubicBezTo>
                    <a:pt x="30" y="7"/>
                    <a:pt x="32" y="8"/>
                    <a:pt x="34" y="8"/>
                  </a:cubicBezTo>
                  <a:cubicBezTo>
                    <a:pt x="37" y="8"/>
                    <a:pt x="38" y="7"/>
                    <a:pt x="37" y="5"/>
                  </a:cubicBezTo>
                  <a:cubicBezTo>
                    <a:pt x="35" y="2"/>
                    <a:pt x="31" y="1"/>
                    <a:pt x="26" y="0"/>
                  </a:cubicBezTo>
                  <a:cubicBezTo>
                    <a:pt x="23" y="0"/>
                    <a:pt x="1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79" name="Freeform 28">
              <a:extLst>
                <a:ext uri="{FF2B5EF4-FFF2-40B4-BE49-F238E27FC236}">
                  <a16:creationId xmlns:a16="http://schemas.microsoft.com/office/drawing/2014/main" id="{F024A127-F6FD-47F8-9AC5-D29B6FD53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00" y="4483100"/>
              <a:ext cx="7938" cy="1587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0 h 1"/>
                <a:gd name="T4" fmla="*/ 0 w 3"/>
                <a:gd name="T5" fmla="*/ 1 h 1"/>
                <a:gd name="T6" fmla="*/ 2 w 3"/>
                <a:gd name="T7" fmla="*/ 0 h 1"/>
                <a:gd name="T8" fmla="*/ 1 w 3"/>
                <a:gd name="T9" fmla="*/ 0 h 1"/>
                <a:gd name="T10" fmla="*/ 1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80" name="Freeform 29">
              <a:extLst>
                <a:ext uri="{FF2B5EF4-FFF2-40B4-BE49-F238E27FC236}">
                  <a16:creationId xmlns:a16="http://schemas.microsoft.com/office/drawing/2014/main" id="{FEEA43DF-CA8B-4A90-8219-BD3350BAB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875" y="4248150"/>
              <a:ext cx="144463" cy="53975"/>
            </a:xfrm>
            <a:custGeom>
              <a:avLst/>
              <a:gdLst>
                <a:gd name="T0" fmla="*/ 24 w 53"/>
                <a:gd name="T1" fmla="*/ 0 h 20"/>
                <a:gd name="T2" fmla="*/ 16 w 53"/>
                <a:gd name="T3" fmla="*/ 1 h 20"/>
                <a:gd name="T4" fmla="*/ 15 w 53"/>
                <a:gd name="T5" fmla="*/ 3 h 20"/>
                <a:gd name="T6" fmla="*/ 15 w 53"/>
                <a:gd name="T7" fmla="*/ 3 h 20"/>
                <a:gd name="T8" fmla="*/ 16 w 53"/>
                <a:gd name="T9" fmla="*/ 3 h 20"/>
                <a:gd name="T10" fmla="*/ 15 w 53"/>
                <a:gd name="T11" fmla="*/ 4 h 20"/>
                <a:gd name="T12" fmla="*/ 14 w 53"/>
                <a:gd name="T13" fmla="*/ 5 h 20"/>
                <a:gd name="T14" fmla="*/ 17 w 53"/>
                <a:gd name="T15" fmla="*/ 5 h 20"/>
                <a:gd name="T16" fmla="*/ 18 w 53"/>
                <a:gd name="T17" fmla="*/ 5 h 20"/>
                <a:gd name="T18" fmla="*/ 20 w 53"/>
                <a:gd name="T19" fmla="*/ 6 h 20"/>
                <a:gd name="T20" fmla="*/ 20 w 53"/>
                <a:gd name="T21" fmla="*/ 7 h 20"/>
                <a:gd name="T22" fmla="*/ 19 w 53"/>
                <a:gd name="T23" fmla="*/ 8 h 20"/>
                <a:gd name="T24" fmla="*/ 8 w 53"/>
                <a:gd name="T25" fmla="*/ 9 h 20"/>
                <a:gd name="T26" fmla="*/ 6 w 53"/>
                <a:gd name="T27" fmla="*/ 9 h 20"/>
                <a:gd name="T28" fmla="*/ 5 w 53"/>
                <a:gd name="T29" fmla="*/ 9 h 20"/>
                <a:gd name="T30" fmla="*/ 1 w 53"/>
                <a:gd name="T31" fmla="*/ 12 h 20"/>
                <a:gd name="T32" fmla="*/ 6 w 53"/>
                <a:gd name="T33" fmla="*/ 11 h 20"/>
                <a:gd name="T34" fmla="*/ 10 w 53"/>
                <a:gd name="T35" fmla="*/ 11 h 20"/>
                <a:gd name="T36" fmla="*/ 18 w 53"/>
                <a:gd name="T37" fmla="*/ 12 h 20"/>
                <a:gd name="T38" fmla="*/ 25 w 53"/>
                <a:gd name="T39" fmla="*/ 17 h 20"/>
                <a:gd name="T40" fmla="*/ 29 w 53"/>
                <a:gd name="T41" fmla="*/ 20 h 20"/>
                <a:gd name="T42" fmla="*/ 37 w 53"/>
                <a:gd name="T43" fmla="*/ 19 h 20"/>
                <a:gd name="T44" fmla="*/ 49 w 53"/>
                <a:gd name="T45" fmla="*/ 14 h 20"/>
                <a:gd name="T46" fmla="*/ 46 w 53"/>
                <a:gd name="T47" fmla="*/ 5 h 20"/>
                <a:gd name="T48" fmla="*/ 36 w 53"/>
                <a:gd name="T49" fmla="*/ 2 h 20"/>
                <a:gd name="T50" fmla="*/ 24 w 53"/>
                <a:gd name="T5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" h="20">
                  <a:moveTo>
                    <a:pt x="24" y="0"/>
                  </a:moveTo>
                  <a:cubicBezTo>
                    <a:pt x="21" y="0"/>
                    <a:pt x="17" y="1"/>
                    <a:pt x="16" y="1"/>
                  </a:cubicBezTo>
                  <a:cubicBezTo>
                    <a:pt x="13" y="2"/>
                    <a:pt x="13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3"/>
                    <a:pt x="17" y="4"/>
                    <a:pt x="15" y="4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5" y="5"/>
                    <a:pt x="16" y="5"/>
                    <a:pt x="17" y="5"/>
                  </a:cubicBezTo>
                  <a:cubicBezTo>
                    <a:pt x="17" y="5"/>
                    <a:pt x="18" y="5"/>
                    <a:pt x="18" y="5"/>
                  </a:cubicBezTo>
                  <a:cubicBezTo>
                    <a:pt x="20" y="5"/>
                    <a:pt x="21" y="5"/>
                    <a:pt x="20" y="6"/>
                  </a:cubicBezTo>
                  <a:cubicBezTo>
                    <a:pt x="18" y="6"/>
                    <a:pt x="18" y="7"/>
                    <a:pt x="20" y="7"/>
                  </a:cubicBezTo>
                  <a:cubicBezTo>
                    <a:pt x="21" y="7"/>
                    <a:pt x="21" y="8"/>
                    <a:pt x="19" y="8"/>
                  </a:cubicBezTo>
                  <a:cubicBezTo>
                    <a:pt x="17" y="8"/>
                    <a:pt x="14" y="9"/>
                    <a:pt x="8" y="9"/>
                  </a:cubicBezTo>
                  <a:cubicBezTo>
                    <a:pt x="7" y="9"/>
                    <a:pt x="7" y="9"/>
                    <a:pt x="6" y="9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2" y="9"/>
                    <a:pt x="0" y="9"/>
                    <a:pt x="1" y="12"/>
                  </a:cubicBezTo>
                  <a:cubicBezTo>
                    <a:pt x="3" y="11"/>
                    <a:pt x="4" y="11"/>
                    <a:pt x="6" y="11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5" y="12"/>
                    <a:pt x="19" y="12"/>
                    <a:pt x="18" y="12"/>
                  </a:cubicBezTo>
                  <a:cubicBezTo>
                    <a:pt x="17" y="13"/>
                    <a:pt x="25" y="15"/>
                    <a:pt x="25" y="17"/>
                  </a:cubicBezTo>
                  <a:cubicBezTo>
                    <a:pt x="26" y="19"/>
                    <a:pt x="26" y="20"/>
                    <a:pt x="29" y="20"/>
                  </a:cubicBezTo>
                  <a:cubicBezTo>
                    <a:pt x="30" y="20"/>
                    <a:pt x="33" y="19"/>
                    <a:pt x="37" y="19"/>
                  </a:cubicBezTo>
                  <a:cubicBezTo>
                    <a:pt x="42" y="18"/>
                    <a:pt x="46" y="16"/>
                    <a:pt x="49" y="14"/>
                  </a:cubicBezTo>
                  <a:cubicBezTo>
                    <a:pt x="52" y="10"/>
                    <a:pt x="53" y="6"/>
                    <a:pt x="46" y="5"/>
                  </a:cubicBezTo>
                  <a:cubicBezTo>
                    <a:pt x="40" y="4"/>
                    <a:pt x="41" y="4"/>
                    <a:pt x="36" y="2"/>
                  </a:cubicBezTo>
                  <a:cubicBezTo>
                    <a:pt x="33" y="1"/>
                    <a:pt x="28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81" name="Freeform 30">
              <a:extLst>
                <a:ext uri="{FF2B5EF4-FFF2-40B4-BE49-F238E27FC236}">
                  <a16:creationId xmlns:a16="http://schemas.microsoft.com/office/drawing/2014/main" id="{701FD72C-DD82-49E8-BD4D-04112A698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7275" y="4281488"/>
              <a:ext cx="15875" cy="1587"/>
            </a:xfrm>
            <a:custGeom>
              <a:avLst/>
              <a:gdLst>
                <a:gd name="T0" fmla="*/ 4 w 6"/>
                <a:gd name="T1" fmla="*/ 0 h 1"/>
                <a:gd name="T2" fmla="*/ 4 w 6"/>
                <a:gd name="T3" fmla="*/ 0 h 1"/>
                <a:gd name="T4" fmla="*/ 0 w 6"/>
                <a:gd name="T5" fmla="*/ 1 h 1"/>
                <a:gd name="T6" fmla="*/ 1 w 6"/>
                <a:gd name="T7" fmla="*/ 1 h 1"/>
                <a:gd name="T8" fmla="*/ 3 w 6"/>
                <a:gd name="T9" fmla="*/ 1 h 1"/>
                <a:gd name="T10" fmla="*/ 4 w 6"/>
                <a:gd name="T11" fmla="*/ 1 h 1"/>
                <a:gd name="T12" fmla="*/ 4 w 6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3" y="1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82" name="Freeform 31">
              <a:extLst>
                <a:ext uri="{FF2B5EF4-FFF2-40B4-BE49-F238E27FC236}">
                  <a16:creationId xmlns:a16="http://schemas.microsoft.com/office/drawing/2014/main" id="{B148CB62-B3B7-49BA-8A58-19E216C0E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163" y="4294188"/>
              <a:ext cx="26988" cy="6350"/>
            </a:xfrm>
            <a:custGeom>
              <a:avLst/>
              <a:gdLst>
                <a:gd name="T0" fmla="*/ 2 w 10"/>
                <a:gd name="T1" fmla="*/ 0 h 2"/>
                <a:gd name="T2" fmla="*/ 5 w 10"/>
                <a:gd name="T3" fmla="*/ 2 h 2"/>
                <a:gd name="T4" fmla="*/ 7 w 10"/>
                <a:gd name="T5" fmla="*/ 2 h 2"/>
                <a:gd name="T6" fmla="*/ 8 w 10"/>
                <a:gd name="T7" fmla="*/ 2 h 2"/>
                <a:gd name="T8" fmla="*/ 8 w 10"/>
                <a:gd name="T9" fmla="*/ 2 h 2"/>
                <a:gd name="T10" fmla="*/ 3 w 10"/>
                <a:gd name="T11" fmla="*/ 0 h 2"/>
                <a:gd name="T12" fmla="*/ 2 w 10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2" y="0"/>
                  </a:moveTo>
                  <a:cubicBezTo>
                    <a:pt x="0" y="0"/>
                    <a:pt x="0" y="0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2"/>
                    <a:pt x="10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83" name="Freeform 32">
              <a:extLst>
                <a:ext uri="{FF2B5EF4-FFF2-40B4-BE49-F238E27FC236}">
                  <a16:creationId xmlns:a16="http://schemas.microsoft.com/office/drawing/2014/main" id="{8923450E-2A6D-433E-8F2D-0CE1EAC50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300" y="4240213"/>
              <a:ext cx="30163" cy="11112"/>
            </a:xfrm>
            <a:custGeom>
              <a:avLst/>
              <a:gdLst>
                <a:gd name="T0" fmla="*/ 4 w 11"/>
                <a:gd name="T1" fmla="*/ 0 h 4"/>
                <a:gd name="T2" fmla="*/ 2 w 11"/>
                <a:gd name="T3" fmla="*/ 0 h 4"/>
                <a:gd name="T4" fmla="*/ 1 w 11"/>
                <a:gd name="T5" fmla="*/ 2 h 4"/>
                <a:gd name="T6" fmla="*/ 1 w 11"/>
                <a:gd name="T7" fmla="*/ 2 h 4"/>
                <a:gd name="T8" fmla="*/ 2 w 11"/>
                <a:gd name="T9" fmla="*/ 3 h 4"/>
                <a:gd name="T10" fmla="*/ 4 w 11"/>
                <a:gd name="T11" fmla="*/ 4 h 4"/>
                <a:gd name="T12" fmla="*/ 9 w 11"/>
                <a:gd name="T13" fmla="*/ 2 h 4"/>
                <a:gd name="T14" fmla="*/ 4 w 11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4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3"/>
                    <a:pt x="2" y="3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8" y="3"/>
                    <a:pt x="9" y="2"/>
                  </a:cubicBezTo>
                  <a:cubicBezTo>
                    <a:pt x="11" y="1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84" name="Freeform 33">
              <a:extLst>
                <a:ext uri="{FF2B5EF4-FFF2-40B4-BE49-F238E27FC236}">
                  <a16:creationId xmlns:a16="http://schemas.microsoft.com/office/drawing/2014/main" id="{7C2E3716-EB9B-4556-9796-6BF0BA7B3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2050" y="4311650"/>
              <a:ext cx="100013" cy="9525"/>
            </a:xfrm>
            <a:custGeom>
              <a:avLst/>
              <a:gdLst>
                <a:gd name="T0" fmla="*/ 12 w 37"/>
                <a:gd name="T1" fmla="*/ 0 h 4"/>
                <a:gd name="T2" fmla="*/ 9 w 37"/>
                <a:gd name="T3" fmla="*/ 3 h 4"/>
                <a:gd name="T4" fmla="*/ 23 w 37"/>
                <a:gd name="T5" fmla="*/ 4 h 4"/>
                <a:gd name="T6" fmla="*/ 25 w 37"/>
                <a:gd name="T7" fmla="*/ 1 h 4"/>
                <a:gd name="T8" fmla="*/ 12 w 3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">
                  <a:moveTo>
                    <a:pt x="12" y="0"/>
                  </a:moveTo>
                  <a:cubicBezTo>
                    <a:pt x="5" y="0"/>
                    <a:pt x="0" y="1"/>
                    <a:pt x="9" y="3"/>
                  </a:cubicBezTo>
                  <a:cubicBezTo>
                    <a:pt x="13" y="4"/>
                    <a:pt x="18" y="4"/>
                    <a:pt x="23" y="4"/>
                  </a:cubicBezTo>
                  <a:cubicBezTo>
                    <a:pt x="32" y="4"/>
                    <a:pt x="37" y="3"/>
                    <a:pt x="25" y="1"/>
                  </a:cubicBezTo>
                  <a:cubicBezTo>
                    <a:pt x="22" y="0"/>
                    <a:pt x="1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85" name="Freeform 34">
              <a:extLst>
                <a:ext uri="{FF2B5EF4-FFF2-40B4-BE49-F238E27FC236}">
                  <a16:creationId xmlns:a16="http://schemas.microsoft.com/office/drawing/2014/main" id="{86BFC31A-22E5-4116-8D5E-DB4DDDA4B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950" y="4324350"/>
              <a:ext cx="26988" cy="3175"/>
            </a:xfrm>
            <a:custGeom>
              <a:avLst/>
              <a:gdLst>
                <a:gd name="T0" fmla="*/ 8 w 10"/>
                <a:gd name="T1" fmla="*/ 0 h 1"/>
                <a:gd name="T2" fmla="*/ 6 w 10"/>
                <a:gd name="T3" fmla="*/ 0 h 1"/>
                <a:gd name="T4" fmla="*/ 0 w 10"/>
                <a:gd name="T5" fmla="*/ 1 h 1"/>
                <a:gd name="T6" fmla="*/ 0 w 10"/>
                <a:gd name="T7" fmla="*/ 0 h 1"/>
                <a:gd name="T8" fmla="*/ 7 w 10"/>
                <a:gd name="T9" fmla="*/ 0 h 1"/>
                <a:gd name="T10" fmla="*/ 8 w 10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86" name="Freeform 35">
              <a:extLst>
                <a:ext uri="{FF2B5EF4-FFF2-40B4-BE49-F238E27FC236}">
                  <a16:creationId xmlns:a16="http://schemas.microsoft.com/office/drawing/2014/main" id="{195E89FD-59E2-41B6-A3A9-3659BC2CF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488" y="4373563"/>
              <a:ext cx="25400" cy="7937"/>
            </a:xfrm>
            <a:custGeom>
              <a:avLst/>
              <a:gdLst>
                <a:gd name="T0" fmla="*/ 9 w 9"/>
                <a:gd name="T1" fmla="*/ 0 h 3"/>
                <a:gd name="T2" fmla="*/ 8 w 9"/>
                <a:gd name="T3" fmla="*/ 0 h 3"/>
                <a:gd name="T4" fmla="*/ 3 w 9"/>
                <a:gd name="T5" fmla="*/ 2 h 3"/>
                <a:gd name="T6" fmla="*/ 3 w 9"/>
                <a:gd name="T7" fmla="*/ 3 h 3"/>
                <a:gd name="T8" fmla="*/ 3 w 9"/>
                <a:gd name="T9" fmla="*/ 3 h 3"/>
                <a:gd name="T10" fmla="*/ 7 w 9"/>
                <a:gd name="T11" fmla="*/ 2 h 3"/>
                <a:gd name="T12" fmla="*/ 9 w 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7" y="1"/>
                    <a:pt x="5" y="1"/>
                    <a:pt x="3" y="2"/>
                  </a:cubicBezTo>
                  <a:cubicBezTo>
                    <a:pt x="0" y="2"/>
                    <a:pt x="1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6" y="2"/>
                    <a:pt x="7" y="2"/>
                  </a:cubicBezTo>
                  <a:cubicBezTo>
                    <a:pt x="8" y="1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87" name="Freeform 36">
              <a:extLst>
                <a:ext uri="{FF2B5EF4-FFF2-40B4-BE49-F238E27FC236}">
                  <a16:creationId xmlns:a16="http://schemas.microsoft.com/office/drawing/2014/main" id="{CC1C9658-BF59-4763-AA7F-2A5A4DF97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300" y="4343400"/>
              <a:ext cx="15875" cy="6350"/>
            </a:xfrm>
            <a:custGeom>
              <a:avLst/>
              <a:gdLst>
                <a:gd name="T0" fmla="*/ 0 w 6"/>
                <a:gd name="T1" fmla="*/ 0 h 2"/>
                <a:gd name="T2" fmla="*/ 0 w 6"/>
                <a:gd name="T3" fmla="*/ 2 h 2"/>
                <a:gd name="T4" fmla="*/ 3 w 6"/>
                <a:gd name="T5" fmla="*/ 2 h 2"/>
                <a:gd name="T6" fmla="*/ 5 w 6"/>
                <a:gd name="T7" fmla="*/ 1 h 2"/>
                <a:gd name="T8" fmla="*/ 0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5" y="2"/>
                    <a:pt x="6" y="2"/>
                    <a:pt x="5" y="1"/>
                  </a:cubicBezTo>
                  <a:cubicBezTo>
                    <a:pt x="4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88" name="Freeform 37">
              <a:extLst>
                <a:ext uri="{FF2B5EF4-FFF2-40B4-BE49-F238E27FC236}">
                  <a16:creationId xmlns:a16="http://schemas.microsoft.com/office/drawing/2014/main" id="{52AF55FA-1F4D-4EA1-94C8-3D804E2DD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150" y="4827588"/>
              <a:ext cx="7938" cy="0"/>
            </a:xfrm>
            <a:custGeom>
              <a:avLst/>
              <a:gdLst>
                <a:gd name="T0" fmla="*/ 2 w 3"/>
                <a:gd name="T1" fmla="*/ 1 w 3"/>
                <a:gd name="T2" fmla="*/ 0 w 3"/>
                <a:gd name="T3" fmla="*/ 2 w 3"/>
                <a:gd name="T4" fmla="*/ 2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2" y="0"/>
                    <a:pt x="2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89" name="Freeform 38">
              <a:extLst>
                <a:ext uri="{FF2B5EF4-FFF2-40B4-BE49-F238E27FC236}">
                  <a16:creationId xmlns:a16="http://schemas.microsoft.com/office/drawing/2014/main" id="{2B2DD436-5BB7-4283-853D-DBBF9D0AC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163" y="4281488"/>
              <a:ext cx="87313" cy="23812"/>
            </a:xfrm>
            <a:custGeom>
              <a:avLst/>
              <a:gdLst>
                <a:gd name="T0" fmla="*/ 14 w 32"/>
                <a:gd name="T1" fmla="*/ 0 h 9"/>
                <a:gd name="T2" fmla="*/ 2 w 32"/>
                <a:gd name="T3" fmla="*/ 4 h 9"/>
                <a:gd name="T4" fmla="*/ 5 w 32"/>
                <a:gd name="T5" fmla="*/ 5 h 9"/>
                <a:gd name="T6" fmla="*/ 5 w 32"/>
                <a:gd name="T7" fmla="*/ 6 h 9"/>
                <a:gd name="T8" fmla="*/ 4 w 32"/>
                <a:gd name="T9" fmla="*/ 6 h 9"/>
                <a:gd name="T10" fmla="*/ 3 w 32"/>
                <a:gd name="T11" fmla="*/ 6 h 9"/>
                <a:gd name="T12" fmla="*/ 0 w 32"/>
                <a:gd name="T13" fmla="*/ 7 h 9"/>
                <a:gd name="T14" fmla="*/ 15 w 32"/>
                <a:gd name="T15" fmla="*/ 9 h 9"/>
                <a:gd name="T16" fmla="*/ 17 w 32"/>
                <a:gd name="T17" fmla="*/ 9 h 9"/>
                <a:gd name="T18" fmla="*/ 19 w 32"/>
                <a:gd name="T19" fmla="*/ 0 h 9"/>
                <a:gd name="T20" fmla="*/ 14 w 32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9">
                  <a:moveTo>
                    <a:pt x="14" y="0"/>
                  </a:moveTo>
                  <a:cubicBezTo>
                    <a:pt x="9" y="0"/>
                    <a:pt x="4" y="1"/>
                    <a:pt x="2" y="4"/>
                  </a:cubicBezTo>
                  <a:cubicBezTo>
                    <a:pt x="3" y="5"/>
                    <a:pt x="4" y="5"/>
                    <a:pt x="5" y="5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2" y="6"/>
                    <a:pt x="0" y="7"/>
                    <a:pt x="0" y="7"/>
                  </a:cubicBezTo>
                  <a:cubicBezTo>
                    <a:pt x="1" y="8"/>
                    <a:pt x="7" y="9"/>
                    <a:pt x="15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25" y="9"/>
                    <a:pt x="32" y="3"/>
                    <a:pt x="19" y="0"/>
                  </a:cubicBezTo>
                  <a:cubicBezTo>
                    <a:pt x="17" y="0"/>
                    <a:pt x="15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90" name="Freeform 39">
              <a:extLst>
                <a:ext uri="{FF2B5EF4-FFF2-40B4-BE49-F238E27FC236}">
                  <a16:creationId xmlns:a16="http://schemas.microsoft.com/office/drawing/2014/main" id="{E1C3ED26-9131-4ABC-9A2D-B8E1DF2A6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125" y="4491038"/>
              <a:ext cx="30163" cy="4762"/>
            </a:xfrm>
            <a:custGeom>
              <a:avLst/>
              <a:gdLst>
                <a:gd name="T0" fmla="*/ 7 w 11"/>
                <a:gd name="T1" fmla="*/ 0 h 2"/>
                <a:gd name="T2" fmla="*/ 3 w 11"/>
                <a:gd name="T3" fmla="*/ 0 h 2"/>
                <a:gd name="T4" fmla="*/ 5 w 11"/>
                <a:gd name="T5" fmla="*/ 2 h 2"/>
                <a:gd name="T6" fmla="*/ 10 w 11"/>
                <a:gd name="T7" fmla="*/ 1 h 2"/>
                <a:gd name="T8" fmla="*/ 7 w 1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">
                  <a:moveTo>
                    <a:pt x="7" y="0"/>
                  </a:moveTo>
                  <a:cubicBezTo>
                    <a:pt x="6" y="0"/>
                    <a:pt x="4" y="0"/>
                    <a:pt x="3" y="0"/>
                  </a:cubicBezTo>
                  <a:cubicBezTo>
                    <a:pt x="0" y="1"/>
                    <a:pt x="4" y="1"/>
                    <a:pt x="5" y="2"/>
                  </a:cubicBezTo>
                  <a:cubicBezTo>
                    <a:pt x="7" y="2"/>
                    <a:pt x="10" y="2"/>
                    <a:pt x="10" y="1"/>
                  </a:cubicBezTo>
                  <a:cubicBezTo>
                    <a:pt x="11" y="0"/>
                    <a:pt x="9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91" name="Freeform 40">
              <a:extLst>
                <a:ext uri="{FF2B5EF4-FFF2-40B4-BE49-F238E27FC236}">
                  <a16:creationId xmlns:a16="http://schemas.microsoft.com/office/drawing/2014/main" id="{D906D4AC-2442-48D3-B407-F8CEF7E3C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4351338"/>
              <a:ext cx="23813" cy="3175"/>
            </a:xfrm>
            <a:custGeom>
              <a:avLst/>
              <a:gdLst>
                <a:gd name="T0" fmla="*/ 3 w 9"/>
                <a:gd name="T1" fmla="*/ 0 h 1"/>
                <a:gd name="T2" fmla="*/ 3 w 9"/>
                <a:gd name="T3" fmla="*/ 1 h 1"/>
                <a:gd name="T4" fmla="*/ 7 w 9"/>
                <a:gd name="T5" fmla="*/ 1 h 1"/>
                <a:gd name="T6" fmla="*/ 9 w 9"/>
                <a:gd name="T7" fmla="*/ 1 h 1"/>
                <a:gd name="T8" fmla="*/ 4 w 9"/>
                <a:gd name="T9" fmla="*/ 1 h 1"/>
                <a:gd name="T10" fmla="*/ 3 w 9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">
                  <a:moveTo>
                    <a:pt x="3" y="0"/>
                  </a:moveTo>
                  <a:cubicBezTo>
                    <a:pt x="1" y="0"/>
                    <a:pt x="0" y="1"/>
                    <a:pt x="3" y="1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6" y="1"/>
                    <a:pt x="5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92" name="Freeform 41">
              <a:extLst>
                <a:ext uri="{FF2B5EF4-FFF2-40B4-BE49-F238E27FC236}">
                  <a16:creationId xmlns:a16="http://schemas.microsoft.com/office/drawing/2014/main" id="{95F34E11-8BFB-447B-A6CD-CA5B1C09C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125" y="4300538"/>
              <a:ext cx="6350" cy="1587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93" name="Freeform 42">
              <a:extLst>
                <a:ext uri="{FF2B5EF4-FFF2-40B4-BE49-F238E27FC236}">
                  <a16:creationId xmlns:a16="http://schemas.microsoft.com/office/drawing/2014/main" id="{65768D66-6049-4D0A-8106-AC23937E5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013" y="4327525"/>
              <a:ext cx="347663" cy="80962"/>
            </a:xfrm>
            <a:custGeom>
              <a:avLst/>
              <a:gdLst>
                <a:gd name="T0" fmla="*/ 0 w 128"/>
                <a:gd name="T1" fmla="*/ 1 h 30"/>
                <a:gd name="T2" fmla="*/ 7 w 128"/>
                <a:gd name="T3" fmla="*/ 5 h 30"/>
                <a:gd name="T4" fmla="*/ 14 w 128"/>
                <a:gd name="T5" fmla="*/ 7 h 30"/>
                <a:gd name="T6" fmla="*/ 16 w 128"/>
                <a:gd name="T7" fmla="*/ 22 h 30"/>
                <a:gd name="T8" fmla="*/ 17 w 128"/>
                <a:gd name="T9" fmla="*/ 22 h 30"/>
                <a:gd name="T10" fmla="*/ 24 w 128"/>
                <a:gd name="T11" fmla="*/ 24 h 30"/>
                <a:gd name="T12" fmla="*/ 33 w 128"/>
                <a:gd name="T13" fmla="*/ 23 h 30"/>
                <a:gd name="T14" fmla="*/ 34 w 128"/>
                <a:gd name="T15" fmla="*/ 24 h 30"/>
                <a:gd name="T16" fmla="*/ 36 w 128"/>
                <a:gd name="T17" fmla="*/ 23 h 30"/>
                <a:gd name="T18" fmla="*/ 40 w 128"/>
                <a:gd name="T19" fmla="*/ 26 h 30"/>
                <a:gd name="T20" fmla="*/ 48 w 128"/>
                <a:gd name="T21" fmla="*/ 27 h 30"/>
                <a:gd name="T22" fmla="*/ 52 w 128"/>
                <a:gd name="T23" fmla="*/ 26 h 30"/>
                <a:gd name="T24" fmla="*/ 54 w 128"/>
                <a:gd name="T25" fmla="*/ 27 h 30"/>
                <a:gd name="T26" fmla="*/ 57 w 128"/>
                <a:gd name="T27" fmla="*/ 26 h 30"/>
                <a:gd name="T28" fmla="*/ 58 w 128"/>
                <a:gd name="T29" fmla="*/ 27 h 30"/>
                <a:gd name="T30" fmla="*/ 63 w 128"/>
                <a:gd name="T31" fmla="*/ 26 h 30"/>
                <a:gd name="T32" fmla="*/ 64 w 128"/>
                <a:gd name="T33" fmla="*/ 27 h 30"/>
                <a:gd name="T34" fmla="*/ 66 w 128"/>
                <a:gd name="T35" fmla="*/ 27 h 30"/>
                <a:gd name="T36" fmla="*/ 76 w 128"/>
                <a:gd name="T37" fmla="*/ 28 h 30"/>
                <a:gd name="T38" fmla="*/ 82 w 128"/>
                <a:gd name="T39" fmla="*/ 28 h 30"/>
                <a:gd name="T40" fmla="*/ 102 w 128"/>
                <a:gd name="T41" fmla="*/ 30 h 30"/>
                <a:gd name="T42" fmla="*/ 119 w 128"/>
                <a:gd name="T43" fmla="*/ 27 h 30"/>
                <a:gd name="T44" fmla="*/ 121 w 128"/>
                <a:gd name="T45" fmla="*/ 27 h 30"/>
                <a:gd name="T46" fmla="*/ 124 w 128"/>
                <a:gd name="T47" fmla="*/ 25 h 30"/>
                <a:gd name="T48" fmla="*/ 105 w 128"/>
                <a:gd name="T49" fmla="*/ 18 h 30"/>
                <a:gd name="T50" fmla="*/ 82 w 128"/>
                <a:gd name="T51" fmla="*/ 18 h 30"/>
                <a:gd name="T52" fmla="*/ 73 w 128"/>
                <a:gd name="T53" fmla="*/ 19 h 30"/>
                <a:gd name="T54" fmla="*/ 70 w 128"/>
                <a:gd name="T55" fmla="*/ 19 h 30"/>
                <a:gd name="T56" fmla="*/ 67 w 128"/>
                <a:gd name="T57" fmla="*/ 19 h 30"/>
                <a:gd name="T58" fmla="*/ 61 w 128"/>
                <a:gd name="T59" fmla="*/ 17 h 30"/>
                <a:gd name="T60" fmla="*/ 59 w 128"/>
                <a:gd name="T61" fmla="*/ 18 h 30"/>
                <a:gd name="T62" fmla="*/ 52 w 128"/>
                <a:gd name="T63" fmla="*/ 16 h 30"/>
                <a:gd name="T64" fmla="*/ 48 w 128"/>
                <a:gd name="T65" fmla="*/ 16 h 30"/>
                <a:gd name="T66" fmla="*/ 44 w 128"/>
                <a:gd name="T67" fmla="*/ 16 h 30"/>
                <a:gd name="T68" fmla="*/ 42 w 128"/>
                <a:gd name="T69" fmla="*/ 13 h 30"/>
                <a:gd name="T70" fmla="*/ 40 w 128"/>
                <a:gd name="T71" fmla="*/ 13 h 30"/>
                <a:gd name="T72" fmla="*/ 36 w 128"/>
                <a:gd name="T73" fmla="*/ 13 h 30"/>
                <a:gd name="T74" fmla="*/ 35 w 128"/>
                <a:gd name="T75" fmla="*/ 13 h 30"/>
                <a:gd name="T76" fmla="*/ 39 w 128"/>
                <a:gd name="T77" fmla="*/ 11 h 30"/>
                <a:gd name="T78" fmla="*/ 35 w 128"/>
                <a:gd name="T79" fmla="*/ 9 h 30"/>
                <a:gd name="T80" fmla="*/ 47 w 128"/>
                <a:gd name="T81" fmla="*/ 11 h 30"/>
                <a:gd name="T82" fmla="*/ 45 w 128"/>
                <a:gd name="T83" fmla="*/ 7 h 30"/>
                <a:gd name="T84" fmla="*/ 46 w 128"/>
                <a:gd name="T85" fmla="*/ 7 h 30"/>
                <a:gd name="T86" fmla="*/ 37 w 128"/>
                <a:gd name="T87" fmla="*/ 5 h 30"/>
                <a:gd name="T88" fmla="*/ 29 w 128"/>
                <a:gd name="T89" fmla="*/ 6 h 30"/>
                <a:gd name="T90" fmla="*/ 22 w 128"/>
                <a:gd name="T91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30">
                  <a:moveTo>
                    <a:pt x="12" y="0"/>
                  </a:moveTo>
                  <a:cubicBezTo>
                    <a:pt x="6" y="0"/>
                    <a:pt x="1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5" y="3"/>
                    <a:pt x="6" y="4"/>
                    <a:pt x="7" y="5"/>
                  </a:cubicBezTo>
                  <a:cubicBezTo>
                    <a:pt x="9" y="6"/>
                    <a:pt x="7" y="6"/>
                    <a:pt x="5" y="6"/>
                  </a:cubicBezTo>
                  <a:cubicBezTo>
                    <a:pt x="4" y="7"/>
                    <a:pt x="8" y="7"/>
                    <a:pt x="14" y="7"/>
                  </a:cubicBezTo>
                  <a:cubicBezTo>
                    <a:pt x="20" y="8"/>
                    <a:pt x="24" y="11"/>
                    <a:pt x="17" y="15"/>
                  </a:cubicBezTo>
                  <a:cubicBezTo>
                    <a:pt x="9" y="19"/>
                    <a:pt x="14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2"/>
                    <a:pt x="17" y="24"/>
                    <a:pt x="23" y="24"/>
                  </a:cubicBezTo>
                  <a:cubicBezTo>
                    <a:pt x="23" y="24"/>
                    <a:pt x="24" y="24"/>
                    <a:pt x="24" y="24"/>
                  </a:cubicBezTo>
                  <a:cubicBezTo>
                    <a:pt x="26" y="24"/>
                    <a:pt x="29" y="24"/>
                    <a:pt x="30" y="24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4"/>
                    <a:pt x="34" y="24"/>
                  </a:cubicBezTo>
                  <a:cubicBezTo>
                    <a:pt x="34" y="24"/>
                    <a:pt x="35" y="23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3"/>
                    <a:pt x="36" y="23"/>
                    <a:pt x="35" y="24"/>
                  </a:cubicBezTo>
                  <a:cubicBezTo>
                    <a:pt x="34" y="25"/>
                    <a:pt x="36" y="26"/>
                    <a:pt x="40" y="26"/>
                  </a:cubicBezTo>
                  <a:cubicBezTo>
                    <a:pt x="43" y="26"/>
                    <a:pt x="46" y="27"/>
                    <a:pt x="47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7"/>
                    <a:pt x="51" y="27"/>
                    <a:pt x="51" y="26"/>
                  </a:cubicBezTo>
                  <a:cubicBezTo>
                    <a:pt x="51" y="26"/>
                    <a:pt x="52" y="26"/>
                    <a:pt x="52" y="26"/>
                  </a:cubicBezTo>
                  <a:cubicBezTo>
                    <a:pt x="52" y="26"/>
                    <a:pt x="53" y="26"/>
                    <a:pt x="53" y="26"/>
                  </a:cubicBezTo>
                  <a:cubicBezTo>
                    <a:pt x="53" y="27"/>
                    <a:pt x="53" y="27"/>
                    <a:pt x="54" y="27"/>
                  </a:cubicBezTo>
                  <a:cubicBezTo>
                    <a:pt x="54" y="27"/>
                    <a:pt x="55" y="27"/>
                    <a:pt x="55" y="27"/>
                  </a:cubicBezTo>
                  <a:cubicBezTo>
                    <a:pt x="56" y="27"/>
                    <a:pt x="56" y="26"/>
                    <a:pt x="57" y="26"/>
                  </a:cubicBezTo>
                  <a:cubicBezTo>
                    <a:pt x="57" y="26"/>
                    <a:pt x="58" y="27"/>
                    <a:pt x="57" y="27"/>
                  </a:cubicBezTo>
                  <a:cubicBezTo>
                    <a:pt x="57" y="27"/>
                    <a:pt x="57" y="27"/>
                    <a:pt x="58" y="27"/>
                  </a:cubicBezTo>
                  <a:cubicBezTo>
                    <a:pt x="59" y="27"/>
                    <a:pt x="59" y="27"/>
                    <a:pt x="60" y="27"/>
                  </a:cubicBezTo>
                  <a:cubicBezTo>
                    <a:pt x="61" y="27"/>
                    <a:pt x="62" y="26"/>
                    <a:pt x="63" y="26"/>
                  </a:cubicBezTo>
                  <a:cubicBezTo>
                    <a:pt x="63" y="26"/>
                    <a:pt x="63" y="27"/>
                    <a:pt x="63" y="27"/>
                  </a:cubicBezTo>
                  <a:cubicBezTo>
                    <a:pt x="63" y="27"/>
                    <a:pt x="63" y="27"/>
                    <a:pt x="64" y="27"/>
                  </a:cubicBezTo>
                  <a:cubicBezTo>
                    <a:pt x="64" y="27"/>
                    <a:pt x="65" y="27"/>
                    <a:pt x="65" y="27"/>
                  </a:cubicBezTo>
                  <a:cubicBezTo>
                    <a:pt x="65" y="27"/>
                    <a:pt x="66" y="27"/>
                    <a:pt x="66" y="27"/>
                  </a:cubicBezTo>
                  <a:cubicBezTo>
                    <a:pt x="66" y="27"/>
                    <a:pt x="68" y="27"/>
                    <a:pt x="69" y="27"/>
                  </a:cubicBezTo>
                  <a:cubicBezTo>
                    <a:pt x="71" y="28"/>
                    <a:pt x="73" y="28"/>
                    <a:pt x="76" y="28"/>
                  </a:cubicBezTo>
                  <a:cubicBezTo>
                    <a:pt x="77" y="28"/>
                    <a:pt x="78" y="28"/>
                    <a:pt x="78" y="28"/>
                  </a:cubicBezTo>
                  <a:cubicBezTo>
                    <a:pt x="80" y="28"/>
                    <a:pt x="81" y="28"/>
                    <a:pt x="82" y="28"/>
                  </a:cubicBezTo>
                  <a:cubicBezTo>
                    <a:pt x="86" y="28"/>
                    <a:pt x="87" y="29"/>
                    <a:pt x="98" y="30"/>
                  </a:cubicBezTo>
                  <a:cubicBezTo>
                    <a:pt x="100" y="30"/>
                    <a:pt x="101" y="30"/>
                    <a:pt x="102" y="30"/>
                  </a:cubicBezTo>
                  <a:cubicBezTo>
                    <a:pt x="107" y="30"/>
                    <a:pt x="110" y="29"/>
                    <a:pt x="113" y="28"/>
                  </a:cubicBezTo>
                  <a:cubicBezTo>
                    <a:pt x="116" y="28"/>
                    <a:pt x="117" y="27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20" y="27"/>
                    <a:pt x="120" y="27"/>
                    <a:pt x="121" y="27"/>
                  </a:cubicBezTo>
                  <a:cubicBezTo>
                    <a:pt x="121" y="27"/>
                    <a:pt x="121" y="27"/>
                    <a:pt x="120" y="26"/>
                  </a:cubicBezTo>
                  <a:cubicBezTo>
                    <a:pt x="118" y="26"/>
                    <a:pt x="120" y="26"/>
                    <a:pt x="124" y="25"/>
                  </a:cubicBezTo>
                  <a:cubicBezTo>
                    <a:pt x="127" y="24"/>
                    <a:pt x="128" y="22"/>
                    <a:pt x="126" y="22"/>
                  </a:cubicBezTo>
                  <a:cubicBezTo>
                    <a:pt x="125" y="22"/>
                    <a:pt x="119" y="19"/>
                    <a:pt x="105" y="18"/>
                  </a:cubicBezTo>
                  <a:cubicBezTo>
                    <a:pt x="101" y="18"/>
                    <a:pt x="98" y="18"/>
                    <a:pt x="95" y="18"/>
                  </a:cubicBezTo>
                  <a:cubicBezTo>
                    <a:pt x="90" y="18"/>
                    <a:pt x="85" y="18"/>
                    <a:pt x="82" y="18"/>
                  </a:cubicBezTo>
                  <a:cubicBezTo>
                    <a:pt x="78" y="18"/>
                    <a:pt x="75" y="19"/>
                    <a:pt x="74" y="19"/>
                  </a:cubicBezTo>
                  <a:cubicBezTo>
                    <a:pt x="74" y="19"/>
                    <a:pt x="74" y="19"/>
                    <a:pt x="73" y="19"/>
                  </a:cubicBezTo>
                  <a:cubicBezTo>
                    <a:pt x="73" y="19"/>
                    <a:pt x="72" y="19"/>
                    <a:pt x="72" y="19"/>
                  </a:cubicBezTo>
                  <a:cubicBezTo>
                    <a:pt x="70" y="19"/>
                    <a:pt x="69" y="19"/>
                    <a:pt x="70" y="19"/>
                  </a:cubicBezTo>
                  <a:cubicBezTo>
                    <a:pt x="71" y="19"/>
                    <a:pt x="71" y="19"/>
                    <a:pt x="70" y="19"/>
                  </a:cubicBezTo>
                  <a:cubicBezTo>
                    <a:pt x="69" y="19"/>
                    <a:pt x="69" y="19"/>
                    <a:pt x="67" y="19"/>
                  </a:cubicBezTo>
                  <a:cubicBezTo>
                    <a:pt x="64" y="19"/>
                    <a:pt x="63" y="19"/>
                    <a:pt x="63" y="18"/>
                  </a:cubicBezTo>
                  <a:cubicBezTo>
                    <a:pt x="62" y="17"/>
                    <a:pt x="61" y="17"/>
                    <a:pt x="61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8"/>
                    <a:pt x="59" y="18"/>
                    <a:pt x="59" y="18"/>
                  </a:cubicBezTo>
                  <a:cubicBezTo>
                    <a:pt x="58" y="18"/>
                    <a:pt x="57" y="17"/>
                    <a:pt x="56" y="17"/>
                  </a:cubicBezTo>
                  <a:cubicBezTo>
                    <a:pt x="54" y="17"/>
                    <a:pt x="52" y="17"/>
                    <a:pt x="52" y="16"/>
                  </a:cubicBezTo>
                  <a:cubicBezTo>
                    <a:pt x="52" y="16"/>
                    <a:pt x="52" y="16"/>
                    <a:pt x="51" y="16"/>
                  </a:cubicBezTo>
                  <a:cubicBezTo>
                    <a:pt x="50" y="16"/>
                    <a:pt x="49" y="16"/>
                    <a:pt x="48" y="16"/>
                  </a:cubicBezTo>
                  <a:cubicBezTo>
                    <a:pt x="48" y="17"/>
                    <a:pt x="47" y="17"/>
                    <a:pt x="47" y="17"/>
                  </a:cubicBezTo>
                  <a:cubicBezTo>
                    <a:pt x="46" y="17"/>
                    <a:pt x="45" y="16"/>
                    <a:pt x="44" y="16"/>
                  </a:cubicBezTo>
                  <a:cubicBezTo>
                    <a:pt x="43" y="15"/>
                    <a:pt x="43" y="14"/>
                    <a:pt x="44" y="14"/>
                  </a:cubicBezTo>
                  <a:cubicBezTo>
                    <a:pt x="44" y="13"/>
                    <a:pt x="43" y="13"/>
                    <a:pt x="42" y="13"/>
                  </a:cubicBezTo>
                  <a:cubicBezTo>
                    <a:pt x="42" y="13"/>
                    <a:pt x="41" y="13"/>
                    <a:pt x="41" y="13"/>
                  </a:cubicBezTo>
                  <a:cubicBezTo>
                    <a:pt x="41" y="13"/>
                    <a:pt x="40" y="13"/>
                    <a:pt x="40" y="13"/>
                  </a:cubicBezTo>
                  <a:cubicBezTo>
                    <a:pt x="39" y="13"/>
                    <a:pt x="38" y="13"/>
                    <a:pt x="38" y="13"/>
                  </a:cubicBezTo>
                  <a:cubicBezTo>
                    <a:pt x="37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3" y="13"/>
                    <a:pt x="34" y="13"/>
                    <a:pt x="37" y="12"/>
                  </a:cubicBezTo>
                  <a:cubicBezTo>
                    <a:pt x="40" y="12"/>
                    <a:pt x="41" y="11"/>
                    <a:pt x="39" y="11"/>
                  </a:cubicBezTo>
                  <a:cubicBezTo>
                    <a:pt x="36" y="10"/>
                    <a:pt x="34" y="10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9" y="10"/>
                    <a:pt x="44" y="11"/>
                  </a:cubicBezTo>
                  <a:cubicBezTo>
                    <a:pt x="45" y="11"/>
                    <a:pt x="46" y="11"/>
                    <a:pt x="47" y="11"/>
                  </a:cubicBezTo>
                  <a:cubicBezTo>
                    <a:pt x="50" y="11"/>
                    <a:pt x="51" y="10"/>
                    <a:pt x="48" y="9"/>
                  </a:cubicBezTo>
                  <a:cubicBezTo>
                    <a:pt x="46" y="8"/>
                    <a:pt x="44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7"/>
                    <a:pt x="46" y="7"/>
                    <a:pt x="45" y="6"/>
                  </a:cubicBezTo>
                  <a:cubicBezTo>
                    <a:pt x="44" y="6"/>
                    <a:pt x="41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3" y="5"/>
                    <a:pt x="30" y="6"/>
                    <a:pt x="29" y="6"/>
                  </a:cubicBezTo>
                  <a:cubicBezTo>
                    <a:pt x="28" y="6"/>
                    <a:pt x="28" y="5"/>
                    <a:pt x="29" y="4"/>
                  </a:cubicBezTo>
                  <a:cubicBezTo>
                    <a:pt x="30" y="3"/>
                    <a:pt x="27" y="2"/>
                    <a:pt x="22" y="1"/>
                  </a:cubicBezTo>
                  <a:cubicBezTo>
                    <a:pt x="19" y="0"/>
                    <a:pt x="1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94" name="Freeform 43">
              <a:extLst>
                <a:ext uri="{FF2B5EF4-FFF2-40B4-BE49-F238E27FC236}">
                  <a16:creationId xmlns:a16="http://schemas.microsoft.com/office/drawing/2014/main" id="{CF307B28-2E1E-4C95-BF1C-D5CF6A360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913" y="4294188"/>
              <a:ext cx="23813" cy="14287"/>
            </a:xfrm>
            <a:custGeom>
              <a:avLst/>
              <a:gdLst>
                <a:gd name="T0" fmla="*/ 6 w 9"/>
                <a:gd name="T1" fmla="*/ 0 h 5"/>
                <a:gd name="T2" fmla="*/ 1 w 9"/>
                <a:gd name="T3" fmla="*/ 1 h 5"/>
                <a:gd name="T4" fmla="*/ 3 w 9"/>
                <a:gd name="T5" fmla="*/ 5 h 5"/>
                <a:gd name="T6" fmla="*/ 8 w 9"/>
                <a:gd name="T7" fmla="*/ 2 h 5"/>
                <a:gd name="T8" fmla="*/ 6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6" y="0"/>
                  </a:moveTo>
                  <a:cubicBezTo>
                    <a:pt x="4" y="0"/>
                    <a:pt x="2" y="1"/>
                    <a:pt x="1" y="1"/>
                  </a:cubicBezTo>
                  <a:cubicBezTo>
                    <a:pt x="0" y="3"/>
                    <a:pt x="0" y="4"/>
                    <a:pt x="3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9" y="1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95" name="Freeform 44">
              <a:extLst>
                <a:ext uri="{FF2B5EF4-FFF2-40B4-BE49-F238E27FC236}">
                  <a16:creationId xmlns:a16="http://schemas.microsoft.com/office/drawing/2014/main" id="{E6DD2B35-2EA2-4876-916C-F646E4129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650" y="4419600"/>
              <a:ext cx="49213" cy="11112"/>
            </a:xfrm>
            <a:custGeom>
              <a:avLst/>
              <a:gdLst>
                <a:gd name="T0" fmla="*/ 16 w 18"/>
                <a:gd name="T1" fmla="*/ 0 h 4"/>
                <a:gd name="T2" fmla="*/ 12 w 18"/>
                <a:gd name="T3" fmla="*/ 1 h 4"/>
                <a:gd name="T4" fmla="*/ 8 w 18"/>
                <a:gd name="T5" fmla="*/ 1 h 4"/>
                <a:gd name="T6" fmla="*/ 7 w 18"/>
                <a:gd name="T7" fmla="*/ 1 h 4"/>
                <a:gd name="T8" fmla="*/ 6 w 18"/>
                <a:gd name="T9" fmla="*/ 1 h 4"/>
                <a:gd name="T10" fmla="*/ 1 w 18"/>
                <a:gd name="T11" fmla="*/ 2 h 4"/>
                <a:gd name="T12" fmla="*/ 0 w 18"/>
                <a:gd name="T13" fmla="*/ 4 h 4"/>
                <a:gd name="T14" fmla="*/ 11 w 18"/>
                <a:gd name="T15" fmla="*/ 3 h 4"/>
                <a:gd name="T16" fmla="*/ 18 w 18"/>
                <a:gd name="T17" fmla="*/ 0 h 4"/>
                <a:gd name="T18" fmla="*/ 16 w 18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4">
                  <a:moveTo>
                    <a:pt x="16" y="0"/>
                  </a:moveTo>
                  <a:cubicBezTo>
                    <a:pt x="15" y="0"/>
                    <a:pt x="13" y="0"/>
                    <a:pt x="12" y="1"/>
                  </a:cubicBezTo>
                  <a:cubicBezTo>
                    <a:pt x="10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2" y="1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4" y="4"/>
                    <a:pt x="7" y="3"/>
                    <a:pt x="11" y="3"/>
                  </a:cubicBezTo>
                  <a:cubicBezTo>
                    <a:pt x="17" y="2"/>
                    <a:pt x="18" y="1"/>
                    <a:pt x="18" y="0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96" name="Freeform 45">
              <a:extLst>
                <a:ext uri="{FF2B5EF4-FFF2-40B4-BE49-F238E27FC236}">
                  <a16:creationId xmlns:a16="http://schemas.microsoft.com/office/drawing/2014/main" id="{E8BE6EFC-1E98-41C6-9ED0-33E71FB9C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775" y="4425950"/>
              <a:ext cx="9525" cy="4762"/>
            </a:xfrm>
            <a:custGeom>
              <a:avLst/>
              <a:gdLst>
                <a:gd name="T0" fmla="*/ 1 w 4"/>
                <a:gd name="T1" fmla="*/ 0 h 2"/>
                <a:gd name="T2" fmla="*/ 0 w 4"/>
                <a:gd name="T3" fmla="*/ 0 h 2"/>
                <a:gd name="T4" fmla="*/ 0 w 4"/>
                <a:gd name="T5" fmla="*/ 2 h 2"/>
                <a:gd name="T6" fmla="*/ 4 w 4"/>
                <a:gd name="T7" fmla="*/ 1 h 2"/>
                <a:gd name="T8" fmla="*/ 1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2" y="2"/>
                    <a:pt x="4" y="2"/>
                    <a:pt x="4" y="1"/>
                  </a:cubicBezTo>
                  <a:cubicBezTo>
                    <a:pt x="4" y="0"/>
                    <a:pt x="3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97" name="Freeform 46">
              <a:extLst>
                <a:ext uri="{FF2B5EF4-FFF2-40B4-BE49-F238E27FC236}">
                  <a16:creationId xmlns:a16="http://schemas.microsoft.com/office/drawing/2014/main" id="{2D94AE1B-B741-4900-B80C-6D39F7EE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050" y="4340225"/>
              <a:ext cx="338138" cy="68262"/>
            </a:xfrm>
            <a:custGeom>
              <a:avLst/>
              <a:gdLst>
                <a:gd name="T0" fmla="*/ 72 w 125"/>
                <a:gd name="T1" fmla="*/ 0 h 25"/>
                <a:gd name="T2" fmla="*/ 54 w 125"/>
                <a:gd name="T3" fmla="*/ 1 h 25"/>
                <a:gd name="T4" fmla="*/ 45 w 125"/>
                <a:gd name="T5" fmla="*/ 7 h 25"/>
                <a:gd name="T6" fmla="*/ 34 w 125"/>
                <a:gd name="T7" fmla="*/ 9 h 25"/>
                <a:gd name="T8" fmla="*/ 26 w 125"/>
                <a:gd name="T9" fmla="*/ 11 h 25"/>
                <a:gd name="T10" fmla="*/ 26 w 125"/>
                <a:gd name="T11" fmla="*/ 11 h 25"/>
                <a:gd name="T12" fmla="*/ 26 w 125"/>
                <a:gd name="T13" fmla="*/ 11 h 25"/>
                <a:gd name="T14" fmla="*/ 11 w 125"/>
                <a:gd name="T15" fmla="*/ 14 h 25"/>
                <a:gd name="T16" fmla="*/ 2 w 125"/>
                <a:gd name="T17" fmla="*/ 18 h 25"/>
                <a:gd name="T18" fmla="*/ 7 w 125"/>
                <a:gd name="T19" fmla="*/ 21 h 25"/>
                <a:gd name="T20" fmla="*/ 13 w 125"/>
                <a:gd name="T21" fmla="*/ 25 h 25"/>
                <a:gd name="T22" fmla="*/ 16 w 125"/>
                <a:gd name="T23" fmla="*/ 25 h 25"/>
                <a:gd name="T24" fmla="*/ 25 w 125"/>
                <a:gd name="T25" fmla="*/ 24 h 25"/>
                <a:gd name="T26" fmla="*/ 26 w 125"/>
                <a:gd name="T27" fmla="*/ 24 h 25"/>
                <a:gd name="T28" fmla="*/ 29 w 125"/>
                <a:gd name="T29" fmla="*/ 24 h 25"/>
                <a:gd name="T30" fmla="*/ 42 w 125"/>
                <a:gd name="T31" fmla="*/ 23 h 25"/>
                <a:gd name="T32" fmla="*/ 80 w 125"/>
                <a:gd name="T33" fmla="*/ 16 h 25"/>
                <a:gd name="T34" fmla="*/ 105 w 125"/>
                <a:gd name="T35" fmla="*/ 14 h 25"/>
                <a:gd name="T36" fmla="*/ 107 w 125"/>
                <a:gd name="T37" fmla="*/ 14 h 25"/>
                <a:gd name="T38" fmla="*/ 109 w 125"/>
                <a:gd name="T39" fmla="*/ 14 h 25"/>
                <a:gd name="T40" fmla="*/ 123 w 125"/>
                <a:gd name="T41" fmla="*/ 8 h 25"/>
                <a:gd name="T42" fmla="*/ 109 w 125"/>
                <a:gd name="T43" fmla="*/ 5 h 25"/>
                <a:gd name="T44" fmla="*/ 106 w 125"/>
                <a:gd name="T45" fmla="*/ 5 h 25"/>
                <a:gd name="T46" fmla="*/ 104 w 125"/>
                <a:gd name="T47" fmla="*/ 5 h 25"/>
                <a:gd name="T48" fmla="*/ 103 w 125"/>
                <a:gd name="T49" fmla="*/ 5 h 25"/>
                <a:gd name="T50" fmla="*/ 102 w 125"/>
                <a:gd name="T51" fmla="*/ 4 h 25"/>
                <a:gd name="T52" fmla="*/ 79 w 125"/>
                <a:gd name="T53" fmla="*/ 0 h 25"/>
                <a:gd name="T54" fmla="*/ 72 w 125"/>
                <a:gd name="T5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25">
                  <a:moveTo>
                    <a:pt x="72" y="0"/>
                  </a:moveTo>
                  <a:cubicBezTo>
                    <a:pt x="65" y="0"/>
                    <a:pt x="58" y="0"/>
                    <a:pt x="54" y="1"/>
                  </a:cubicBezTo>
                  <a:cubicBezTo>
                    <a:pt x="51" y="2"/>
                    <a:pt x="47" y="6"/>
                    <a:pt x="45" y="7"/>
                  </a:cubicBezTo>
                  <a:cubicBezTo>
                    <a:pt x="42" y="8"/>
                    <a:pt x="38" y="8"/>
                    <a:pt x="34" y="9"/>
                  </a:cubicBezTo>
                  <a:cubicBezTo>
                    <a:pt x="28" y="10"/>
                    <a:pt x="28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3" y="11"/>
                    <a:pt x="18" y="13"/>
                    <a:pt x="11" y="14"/>
                  </a:cubicBezTo>
                  <a:cubicBezTo>
                    <a:pt x="5" y="16"/>
                    <a:pt x="0" y="17"/>
                    <a:pt x="2" y="18"/>
                  </a:cubicBezTo>
                  <a:cubicBezTo>
                    <a:pt x="5" y="18"/>
                    <a:pt x="7" y="19"/>
                    <a:pt x="7" y="21"/>
                  </a:cubicBezTo>
                  <a:cubicBezTo>
                    <a:pt x="7" y="23"/>
                    <a:pt x="9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20" y="24"/>
                    <a:pt x="23" y="24"/>
                    <a:pt x="25" y="24"/>
                  </a:cubicBezTo>
                  <a:cubicBezTo>
                    <a:pt x="25" y="24"/>
                    <a:pt x="26" y="24"/>
                    <a:pt x="26" y="24"/>
                  </a:cubicBezTo>
                  <a:cubicBezTo>
                    <a:pt x="26" y="24"/>
                    <a:pt x="27" y="24"/>
                    <a:pt x="29" y="24"/>
                  </a:cubicBezTo>
                  <a:cubicBezTo>
                    <a:pt x="33" y="24"/>
                    <a:pt x="38" y="24"/>
                    <a:pt x="42" y="23"/>
                  </a:cubicBezTo>
                  <a:cubicBezTo>
                    <a:pt x="49" y="21"/>
                    <a:pt x="65" y="18"/>
                    <a:pt x="80" y="16"/>
                  </a:cubicBezTo>
                  <a:cubicBezTo>
                    <a:pt x="88" y="15"/>
                    <a:pt x="96" y="14"/>
                    <a:pt x="105" y="14"/>
                  </a:cubicBezTo>
                  <a:cubicBezTo>
                    <a:pt x="106" y="14"/>
                    <a:pt x="107" y="14"/>
                    <a:pt x="107" y="14"/>
                  </a:cubicBezTo>
                  <a:cubicBezTo>
                    <a:pt x="108" y="14"/>
                    <a:pt x="109" y="14"/>
                    <a:pt x="109" y="14"/>
                  </a:cubicBezTo>
                  <a:cubicBezTo>
                    <a:pt x="122" y="14"/>
                    <a:pt x="125" y="11"/>
                    <a:pt x="123" y="8"/>
                  </a:cubicBezTo>
                  <a:cubicBezTo>
                    <a:pt x="121" y="5"/>
                    <a:pt x="114" y="5"/>
                    <a:pt x="109" y="5"/>
                  </a:cubicBezTo>
                  <a:cubicBezTo>
                    <a:pt x="108" y="5"/>
                    <a:pt x="107" y="5"/>
                    <a:pt x="106" y="5"/>
                  </a:cubicBezTo>
                  <a:cubicBezTo>
                    <a:pt x="105" y="5"/>
                    <a:pt x="104" y="5"/>
                    <a:pt x="104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4" y="4"/>
                    <a:pt x="104" y="4"/>
                    <a:pt x="102" y="4"/>
                  </a:cubicBezTo>
                  <a:cubicBezTo>
                    <a:pt x="100" y="4"/>
                    <a:pt x="93" y="1"/>
                    <a:pt x="79" y="0"/>
                  </a:cubicBezTo>
                  <a:cubicBezTo>
                    <a:pt x="77" y="0"/>
                    <a:pt x="74" y="0"/>
                    <a:pt x="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98" name="Freeform 47">
              <a:extLst>
                <a:ext uri="{FF2B5EF4-FFF2-40B4-BE49-F238E27FC236}">
                  <a16:creationId xmlns:a16="http://schemas.microsoft.com/office/drawing/2014/main" id="{0E11FFB3-5A28-4F85-A698-7D8AD4EF5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6313" y="4427538"/>
              <a:ext cx="11113" cy="3175"/>
            </a:xfrm>
            <a:custGeom>
              <a:avLst/>
              <a:gdLst>
                <a:gd name="T0" fmla="*/ 2 w 4"/>
                <a:gd name="T1" fmla="*/ 0 h 1"/>
                <a:gd name="T2" fmla="*/ 1 w 4"/>
                <a:gd name="T3" fmla="*/ 0 h 1"/>
                <a:gd name="T4" fmla="*/ 3 w 4"/>
                <a:gd name="T5" fmla="*/ 1 h 1"/>
                <a:gd name="T6" fmla="*/ 4 w 4"/>
                <a:gd name="T7" fmla="*/ 0 h 1"/>
                <a:gd name="T8" fmla="*/ 2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3" y="0"/>
                    <a:pt x="3" y="1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99" name="Freeform 48">
              <a:extLst>
                <a:ext uri="{FF2B5EF4-FFF2-40B4-BE49-F238E27FC236}">
                  <a16:creationId xmlns:a16="http://schemas.microsoft.com/office/drawing/2014/main" id="{307FBE89-DA4A-401E-BF7A-92780B70A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4408488"/>
              <a:ext cx="14288" cy="3175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0 h 1"/>
                <a:gd name="T4" fmla="*/ 2 w 5"/>
                <a:gd name="T5" fmla="*/ 0 h 1"/>
                <a:gd name="T6" fmla="*/ 3 w 5"/>
                <a:gd name="T7" fmla="*/ 0 h 1"/>
                <a:gd name="T8" fmla="*/ 4 w 5"/>
                <a:gd name="T9" fmla="*/ 1 h 1"/>
                <a:gd name="T10" fmla="*/ 4 w 5"/>
                <a:gd name="T11" fmla="*/ 0 h 1"/>
                <a:gd name="T12" fmla="*/ 2 w 5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4" y="1"/>
                  </a:cubicBezTo>
                  <a:cubicBezTo>
                    <a:pt x="4" y="1"/>
                    <a:pt x="5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00" name="Freeform 49">
              <a:extLst>
                <a:ext uri="{FF2B5EF4-FFF2-40B4-BE49-F238E27FC236}">
                  <a16:creationId xmlns:a16="http://schemas.microsoft.com/office/drawing/2014/main" id="{CEEFAF5D-E8E7-47BE-8176-C4AA3F87F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2438" y="4273550"/>
              <a:ext cx="260350" cy="31750"/>
            </a:xfrm>
            <a:custGeom>
              <a:avLst/>
              <a:gdLst>
                <a:gd name="T0" fmla="*/ 91 w 96"/>
                <a:gd name="T1" fmla="*/ 0 h 12"/>
                <a:gd name="T2" fmla="*/ 90 w 96"/>
                <a:gd name="T3" fmla="*/ 0 h 12"/>
                <a:gd name="T4" fmla="*/ 85 w 96"/>
                <a:gd name="T5" fmla="*/ 1 h 12"/>
                <a:gd name="T6" fmla="*/ 85 w 96"/>
                <a:gd name="T7" fmla="*/ 1 h 12"/>
                <a:gd name="T8" fmla="*/ 80 w 96"/>
                <a:gd name="T9" fmla="*/ 1 h 12"/>
                <a:gd name="T10" fmla="*/ 69 w 96"/>
                <a:gd name="T11" fmla="*/ 1 h 12"/>
                <a:gd name="T12" fmla="*/ 53 w 96"/>
                <a:gd name="T13" fmla="*/ 1 h 12"/>
                <a:gd name="T14" fmla="*/ 4 w 96"/>
                <a:gd name="T15" fmla="*/ 8 h 12"/>
                <a:gd name="T16" fmla="*/ 1 w 96"/>
                <a:gd name="T17" fmla="*/ 9 h 12"/>
                <a:gd name="T18" fmla="*/ 6 w 96"/>
                <a:gd name="T19" fmla="*/ 11 h 12"/>
                <a:gd name="T20" fmla="*/ 11 w 96"/>
                <a:gd name="T21" fmla="*/ 11 h 12"/>
                <a:gd name="T22" fmla="*/ 17 w 96"/>
                <a:gd name="T23" fmla="*/ 10 h 12"/>
                <a:gd name="T24" fmla="*/ 19 w 96"/>
                <a:gd name="T25" fmla="*/ 10 h 12"/>
                <a:gd name="T26" fmla="*/ 19 w 96"/>
                <a:gd name="T27" fmla="*/ 11 h 12"/>
                <a:gd name="T28" fmla="*/ 23 w 96"/>
                <a:gd name="T29" fmla="*/ 12 h 12"/>
                <a:gd name="T30" fmla="*/ 28 w 96"/>
                <a:gd name="T31" fmla="*/ 12 h 12"/>
                <a:gd name="T32" fmla="*/ 34 w 96"/>
                <a:gd name="T33" fmla="*/ 10 h 12"/>
                <a:gd name="T34" fmla="*/ 35 w 96"/>
                <a:gd name="T35" fmla="*/ 10 h 12"/>
                <a:gd name="T36" fmla="*/ 36 w 96"/>
                <a:gd name="T37" fmla="*/ 11 h 12"/>
                <a:gd name="T38" fmla="*/ 41 w 96"/>
                <a:gd name="T39" fmla="*/ 9 h 12"/>
                <a:gd name="T40" fmla="*/ 53 w 96"/>
                <a:gd name="T41" fmla="*/ 6 h 12"/>
                <a:gd name="T42" fmla="*/ 54 w 96"/>
                <a:gd name="T43" fmla="*/ 6 h 12"/>
                <a:gd name="T44" fmla="*/ 52 w 96"/>
                <a:gd name="T45" fmla="*/ 9 h 12"/>
                <a:gd name="T46" fmla="*/ 56 w 96"/>
                <a:gd name="T47" fmla="*/ 11 h 12"/>
                <a:gd name="T48" fmla="*/ 60 w 96"/>
                <a:gd name="T49" fmla="*/ 11 h 12"/>
                <a:gd name="T50" fmla="*/ 81 w 96"/>
                <a:gd name="T51" fmla="*/ 6 h 12"/>
                <a:gd name="T52" fmla="*/ 81 w 96"/>
                <a:gd name="T53" fmla="*/ 6 h 12"/>
                <a:gd name="T54" fmla="*/ 81 w 96"/>
                <a:gd name="T55" fmla="*/ 6 h 12"/>
                <a:gd name="T56" fmla="*/ 92 w 96"/>
                <a:gd name="T57" fmla="*/ 3 h 12"/>
                <a:gd name="T58" fmla="*/ 91 w 96"/>
                <a:gd name="T5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12">
                  <a:moveTo>
                    <a:pt x="91" y="0"/>
                  </a:moveTo>
                  <a:cubicBezTo>
                    <a:pt x="91" y="0"/>
                    <a:pt x="90" y="0"/>
                    <a:pt x="90" y="0"/>
                  </a:cubicBezTo>
                  <a:cubicBezTo>
                    <a:pt x="89" y="1"/>
                    <a:pt x="87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4" y="1"/>
                    <a:pt x="82" y="1"/>
                    <a:pt x="80" y="1"/>
                  </a:cubicBezTo>
                  <a:cubicBezTo>
                    <a:pt x="77" y="1"/>
                    <a:pt x="73" y="1"/>
                    <a:pt x="69" y="1"/>
                  </a:cubicBezTo>
                  <a:cubicBezTo>
                    <a:pt x="64" y="1"/>
                    <a:pt x="59" y="1"/>
                    <a:pt x="53" y="1"/>
                  </a:cubicBezTo>
                  <a:cubicBezTo>
                    <a:pt x="30" y="3"/>
                    <a:pt x="3" y="8"/>
                    <a:pt x="4" y="8"/>
                  </a:cubicBezTo>
                  <a:cubicBezTo>
                    <a:pt x="2" y="8"/>
                    <a:pt x="2" y="9"/>
                    <a:pt x="1" y="9"/>
                  </a:cubicBezTo>
                  <a:cubicBezTo>
                    <a:pt x="0" y="10"/>
                    <a:pt x="2" y="10"/>
                    <a:pt x="6" y="11"/>
                  </a:cubicBezTo>
                  <a:cubicBezTo>
                    <a:pt x="8" y="11"/>
                    <a:pt x="9" y="11"/>
                    <a:pt x="11" y="11"/>
                  </a:cubicBezTo>
                  <a:cubicBezTo>
                    <a:pt x="13" y="11"/>
                    <a:pt x="16" y="11"/>
                    <a:pt x="17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20" y="10"/>
                    <a:pt x="20" y="10"/>
                    <a:pt x="19" y="11"/>
                  </a:cubicBezTo>
                  <a:cubicBezTo>
                    <a:pt x="18" y="12"/>
                    <a:pt x="20" y="12"/>
                    <a:pt x="23" y="12"/>
                  </a:cubicBezTo>
                  <a:cubicBezTo>
                    <a:pt x="25" y="12"/>
                    <a:pt x="27" y="12"/>
                    <a:pt x="28" y="12"/>
                  </a:cubicBezTo>
                  <a:cubicBezTo>
                    <a:pt x="32" y="11"/>
                    <a:pt x="34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1"/>
                    <a:pt x="36" y="11"/>
                    <a:pt x="36" y="11"/>
                  </a:cubicBezTo>
                  <a:cubicBezTo>
                    <a:pt x="37" y="11"/>
                    <a:pt x="39" y="10"/>
                    <a:pt x="41" y="9"/>
                  </a:cubicBezTo>
                  <a:cubicBezTo>
                    <a:pt x="44" y="8"/>
                    <a:pt x="49" y="6"/>
                    <a:pt x="53" y="6"/>
                  </a:cubicBezTo>
                  <a:cubicBezTo>
                    <a:pt x="53" y="6"/>
                    <a:pt x="54" y="6"/>
                    <a:pt x="54" y="6"/>
                  </a:cubicBezTo>
                  <a:cubicBezTo>
                    <a:pt x="55" y="6"/>
                    <a:pt x="53" y="7"/>
                    <a:pt x="52" y="9"/>
                  </a:cubicBezTo>
                  <a:cubicBezTo>
                    <a:pt x="51" y="10"/>
                    <a:pt x="51" y="11"/>
                    <a:pt x="56" y="11"/>
                  </a:cubicBezTo>
                  <a:cubicBezTo>
                    <a:pt x="57" y="11"/>
                    <a:pt x="58" y="11"/>
                    <a:pt x="60" y="11"/>
                  </a:cubicBezTo>
                  <a:cubicBezTo>
                    <a:pt x="75" y="10"/>
                    <a:pt x="79" y="6"/>
                    <a:pt x="81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3" y="6"/>
                    <a:pt x="87" y="5"/>
                    <a:pt x="92" y="3"/>
                  </a:cubicBezTo>
                  <a:cubicBezTo>
                    <a:pt x="96" y="1"/>
                    <a:pt x="93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01" name="Freeform 50">
              <a:extLst>
                <a:ext uri="{FF2B5EF4-FFF2-40B4-BE49-F238E27FC236}">
                  <a16:creationId xmlns:a16="http://schemas.microsoft.com/office/drawing/2014/main" id="{AD8928A9-B001-48D8-B2E5-8B46A37C7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3588" y="4264025"/>
              <a:ext cx="26988" cy="9525"/>
            </a:xfrm>
            <a:custGeom>
              <a:avLst/>
              <a:gdLst>
                <a:gd name="T0" fmla="*/ 3 w 10"/>
                <a:gd name="T1" fmla="*/ 0 h 3"/>
                <a:gd name="T2" fmla="*/ 1 w 10"/>
                <a:gd name="T3" fmla="*/ 1 h 3"/>
                <a:gd name="T4" fmla="*/ 1 w 10"/>
                <a:gd name="T5" fmla="*/ 3 h 3"/>
                <a:gd name="T6" fmla="*/ 8 w 10"/>
                <a:gd name="T7" fmla="*/ 2 h 3"/>
                <a:gd name="T8" fmla="*/ 3 w 10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4" y="3"/>
                    <a:pt x="6" y="3"/>
                    <a:pt x="8" y="2"/>
                  </a:cubicBezTo>
                  <a:cubicBezTo>
                    <a:pt x="10" y="1"/>
                    <a:pt x="6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02" name="Freeform 51">
              <a:extLst>
                <a:ext uri="{FF2B5EF4-FFF2-40B4-BE49-F238E27FC236}">
                  <a16:creationId xmlns:a16="http://schemas.microsoft.com/office/drawing/2014/main" id="{6DBB7C5F-0007-4F7E-8A68-6D60382BA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4700" y="4270375"/>
              <a:ext cx="107950" cy="19050"/>
            </a:xfrm>
            <a:custGeom>
              <a:avLst/>
              <a:gdLst>
                <a:gd name="T0" fmla="*/ 20 w 40"/>
                <a:gd name="T1" fmla="*/ 0 h 7"/>
                <a:gd name="T2" fmla="*/ 3 w 40"/>
                <a:gd name="T3" fmla="*/ 3 h 7"/>
                <a:gd name="T4" fmla="*/ 13 w 40"/>
                <a:gd name="T5" fmla="*/ 7 h 7"/>
                <a:gd name="T6" fmla="*/ 16 w 40"/>
                <a:gd name="T7" fmla="*/ 7 h 7"/>
                <a:gd name="T8" fmla="*/ 29 w 40"/>
                <a:gd name="T9" fmla="*/ 4 h 7"/>
                <a:gd name="T10" fmla="*/ 36 w 40"/>
                <a:gd name="T11" fmla="*/ 3 h 7"/>
                <a:gd name="T12" fmla="*/ 22 w 40"/>
                <a:gd name="T13" fmla="*/ 0 h 7"/>
                <a:gd name="T14" fmla="*/ 20 w 4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7">
                  <a:moveTo>
                    <a:pt x="20" y="0"/>
                  </a:moveTo>
                  <a:cubicBezTo>
                    <a:pt x="13" y="0"/>
                    <a:pt x="7" y="1"/>
                    <a:pt x="3" y="3"/>
                  </a:cubicBezTo>
                  <a:cubicBezTo>
                    <a:pt x="0" y="5"/>
                    <a:pt x="6" y="7"/>
                    <a:pt x="13" y="7"/>
                  </a:cubicBezTo>
                  <a:cubicBezTo>
                    <a:pt x="14" y="7"/>
                    <a:pt x="15" y="7"/>
                    <a:pt x="16" y="7"/>
                  </a:cubicBezTo>
                  <a:cubicBezTo>
                    <a:pt x="27" y="7"/>
                    <a:pt x="30" y="5"/>
                    <a:pt x="29" y="4"/>
                  </a:cubicBezTo>
                  <a:cubicBezTo>
                    <a:pt x="28" y="4"/>
                    <a:pt x="31" y="4"/>
                    <a:pt x="36" y="3"/>
                  </a:cubicBezTo>
                  <a:cubicBezTo>
                    <a:pt x="40" y="2"/>
                    <a:pt x="34" y="0"/>
                    <a:pt x="22" y="0"/>
                  </a:cubicBezTo>
                  <a:cubicBezTo>
                    <a:pt x="21" y="0"/>
                    <a:pt x="21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03" name="Freeform 52">
              <a:extLst>
                <a:ext uri="{FF2B5EF4-FFF2-40B4-BE49-F238E27FC236}">
                  <a16:creationId xmlns:a16="http://schemas.microsoft.com/office/drawing/2014/main" id="{08F59C2F-7453-490A-8C8F-4A57859AA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913" y="4294188"/>
              <a:ext cx="23813" cy="3175"/>
            </a:xfrm>
            <a:custGeom>
              <a:avLst/>
              <a:gdLst>
                <a:gd name="T0" fmla="*/ 0 w 9"/>
                <a:gd name="T1" fmla="*/ 0 h 1"/>
                <a:gd name="T2" fmla="*/ 4 w 9"/>
                <a:gd name="T3" fmla="*/ 1 h 1"/>
                <a:gd name="T4" fmla="*/ 5 w 9"/>
                <a:gd name="T5" fmla="*/ 1 h 1"/>
                <a:gd name="T6" fmla="*/ 6 w 9"/>
                <a:gd name="T7" fmla="*/ 0 h 1"/>
                <a:gd name="T8" fmla="*/ 0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0" y="0"/>
                  </a:moveTo>
                  <a:cubicBezTo>
                    <a:pt x="2" y="0"/>
                    <a:pt x="2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8" y="1"/>
                    <a:pt x="9" y="0"/>
                    <a:pt x="6" y="0"/>
                  </a:cubicBezTo>
                  <a:cubicBezTo>
                    <a:pt x="4" y="0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04" name="Freeform 53">
              <a:extLst>
                <a:ext uri="{FF2B5EF4-FFF2-40B4-BE49-F238E27FC236}">
                  <a16:creationId xmlns:a16="http://schemas.microsoft.com/office/drawing/2014/main" id="{AC79D737-D247-4430-8174-0C53159CE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8" y="4254500"/>
              <a:ext cx="106363" cy="15875"/>
            </a:xfrm>
            <a:custGeom>
              <a:avLst/>
              <a:gdLst>
                <a:gd name="T0" fmla="*/ 28 w 39"/>
                <a:gd name="T1" fmla="*/ 0 h 6"/>
                <a:gd name="T2" fmla="*/ 0 w 39"/>
                <a:gd name="T3" fmla="*/ 3 h 6"/>
                <a:gd name="T4" fmla="*/ 8 w 39"/>
                <a:gd name="T5" fmla="*/ 3 h 6"/>
                <a:gd name="T6" fmla="*/ 14 w 39"/>
                <a:gd name="T7" fmla="*/ 4 h 6"/>
                <a:gd name="T8" fmla="*/ 14 w 39"/>
                <a:gd name="T9" fmla="*/ 4 h 6"/>
                <a:gd name="T10" fmla="*/ 14 w 39"/>
                <a:gd name="T11" fmla="*/ 4 h 6"/>
                <a:gd name="T12" fmla="*/ 18 w 39"/>
                <a:gd name="T13" fmla="*/ 5 h 6"/>
                <a:gd name="T14" fmla="*/ 25 w 39"/>
                <a:gd name="T15" fmla="*/ 6 h 6"/>
                <a:gd name="T16" fmla="*/ 31 w 39"/>
                <a:gd name="T17" fmla="*/ 5 h 6"/>
                <a:gd name="T18" fmla="*/ 34 w 39"/>
                <a:gd name="T19" fmla="*/ 0 h 6"/>
                <a:gd name="T20" fmla="*/ 28 w 3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6">
                  <a:moveTo>
                    <a:pt x="28" y="0"/>
                  </a:moveTo>
                  <a:cubicBezTo>
                    <a:pt x="18" y="0"/>
                    <a:pt x="0" y="2"/>
                    <a:pt x="0" y="3"/>
                  </a:cubicBezTo>
                  <a:cubicBezTo>
                    <a:pt x="4" y="3"/>
                    <a:pt x="7" y="3"/>
                    <a:pt x="8" y="3"/>
                  </a:cubicBezTo>
                  <a:cubicBezTo>
                    <a:pt x="12" y="3"/>
                    <a:pt x="13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6" y="4"/>
                    <a:pt x="18" y="5"/>
                  </a:cubicBezTo>
                  <a:cubicBezTo>
                    <a:pt x="19" y="5"/>
                    <a:pt x="22" y="6"/>
                    <a:pt x="25" y="6"/>
                  </a:cubicBezTo>
                  <a:cubicBezTo>
                    <a:pt x="27" y="6"/>
                    <a:pt x="29" y="6"/>
                    <a:pt x="31" y="5"/>
                  </a:cubicBezTo>
                  <a:cubicBezTo>
                    <a:pt x="36" y="4"/>
                    <a:pt x="39" y="2"/>
                    <a:pt x="34" y="0"/>
                  </a:cubicBezTo>
                  <a:cubicBezTo>
                    <a:pt x="33" y="0"/>
                    <a:pt x="31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05" name="Freeform 54">
              <a:extLst>
                <a:ext uri="{FF2B5EF4-FFF2-40B4-BE49-F238E27FC236}">
                  <a16:creationId xmlns:a16="http://schemas.microsoft.com/office/drawing/2014/main" id="{27A51152-17C9-4D9B-A077-7FE9B89E7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0" y="4327525"/>
              <a:ext cx="160338" cy="41275"/>
            </a:xfrm>
            <a:custGeom>
              <a:avLst/>
              <a:gdLst>
                <a:gd name="T0" fmla="*/ 39 w 59"/>
                <a:gd name="T1" fmla="*/ 0 h 15"/>
                <a:gd name="T2" fmla="*/ 36 w 59"/>
                <a:gd name="T3" fmla="*/ 0 h 15"/>
                <a:gd name="T4" fmla="*/ 30 w 59"/>
                <a:gd name="T5" fmla="*/ 4 h 15"/>
                <a:gd name="T6" fmla="*/ 30 w 59"/>
                <a:gd name="T7" fmla="*/ 4 h 15"/>
                <a:gd name="T8" fmla="*/ 29 w 59"/>
                <a:gd name="T9" fmla="*/ 4 h 15"/>
                <a:gd name="T10" fmla="*/ 29 w 59"/>
                <a:gd name="T11" fmla="*/ 5 h 15"/>
                <a:gd name="T12" fmla="*/ 29 w 59"/>
                <a:gd name="T13" fmla="*/ 6 h 15"/>
                <a:gd name="T14" fmla="*/ 25 w 59"/>
                <a:gd name="T15" fmla="*/ 4 h 15"/>
                <a:gd name="T16" fmla="*/ 18 w 59"/>
                <a:gd name="T17" fmla="*/ 2 h 15"/>
                <a:gd name="T18" fmla="*/ 16 w 59"/>
                <a:gd name="T19" fmla="*/ 3 h 15"/>
                <a:gd name="T20" fmla="*/ 13 w 59"/>
                <a:gd name="T21" fmla="*/ 5 h 15"/>
                <a:gd name="T22" fmla="*/ 10 w 59"/>
                <a:gd name="T23" fmla="*/ 7 h 15"/>
                <a:gd name="T24" fmla="*/ 10 w 59"/>
                <a:gd name="T25" fmla="*/ 7 h 15"/>
                <a:gd name="T26" fmla="*/ 7 w 59"/>
                <a:gd name="T27" fmla="*/ 6 h 15"/>
                <a:gd name="T28" fmla="*/ 3 w 59"/>
                <a:gd name="T29" fmla="*/ 7 h 15"/>
                <a:gd name="T30" fmla="*/ 13 w 59"/>
                <a:gd name="T31" fmla="*/ 9 h 15"/>
                <a:gd name="T32" fmla="*/ 22 w 59"/>
                <a:gd name="T33" fmla="*/ 10 h 15"/>
                <a:gd name="T34" fmla="*/ 17 w 59"/>
                <a:gd name="T35" fmla="*/ 10 h 15"/>
                <a:gd name="T36" fmla="*/ 13 w 59"/>
                <a:gd name="T37" fmla="*/ 11 h 15"/>
                <a:gd name="T38" fmla="*/ 9 w 59"/>
                <a:gd name="T39" fmla="*/ 12 h 15"/>
                <a:gd name="T40" fmla="*/ 9 w 59"/>
                <a:gd name="T41" fmla="*/ 14 h 15"/>
                <a:gd name="T42" fmla="*/ 21 w 59"/>
                <a:gd name="T43" fmla="*/ 15 h 15"/>
                <a:gd name="T44" fmla="*/ 23 w 59"/>
                <a:gd name="T45" fmla="*/ 15 h 15"/>
                <a:gd name="T46" fmla="*/ 29 w 59"/>
                <a:gd name="T47" fmla="*/ 14 h 15"/>
                <a:gd name="T48" fmla="*/ 30 w 59"/>
                <a:gd name="T49" fmla="*/ 14 h 15"/>
                <a:gd name="T50" fmla="*/ 30 w 59"/>
                <a:gd name="T51" fmla="*/ 15 h 15"/>
                <a:gd name="T52" fmla="*/ 32 w 59"/>
                <a:gd name="T53" fmla="*/ 14 h 15"/>
                <a:gd name="T54" fmla="*/ 35 w 59"/>
                <a:gd name="T55" fmla="*/ 12 h 15"/>
                <a:gd name="T56" fmla="*/ 41 w 59"/>
                <a:gd name="T57" fmla="*/ 11 h 15"/>
                <a:gd name="T58" fmla="*/ 54 w 59"/>
                <a:gd name="T59" fmla="*/ 6 h 15"/>
                <a:gd name="T60" fmla="*/ 51 w 59"/>
                <a:gd name="T61" fmla="*/ 2 h 15"/>
                <a:gd name="T62" fmla="*/ 49 w 59"/>
                <a:gd name="T63" fmla="*/ 2 h 15"/>
                <a:gd name="T64" fmla="*/ 48 w 59"/>
                <a:gd name="T65" fmla="*/ 2 h 15"/>
                <a:gd name="T66" fmla="*/ 45 w 59"/>
                <a:gd name="T67" fmla="*/ 1 h 15"/>
                <a:gd name="T68" fmla="*/ 39 w 59"/>
                <a:gd name="T6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15">
                  <a:moveTo>
                    <a:pt x="39" y="0"/>
                  </a:moveTo>
                  <a:cubicBezTo>
                    <a:pt x="38" y="0"/>
                    <a:pt x="37" y="0"/>
                    <a:pt x="36" y="0"/>
                  </a:cubicBezTo>
                  <a:cubicBezTo>
                    <a:pt x="27" y="1"/>
                    <a:pt x="31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29" y="4"/>
                    <a:pt x="29" y="4"/>
                  </a:cubicBezTo>
                  <a:cubicBezTo>
                    <a:pt x="28" y="4"/>
                    <a:pt x="29" y="5"/>
                    <a:pt x="29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6" y="5"/>
                    <a:pt x="25" y="4"/>
                  </a:cubicBezTo>
                  <a:cubicBezTo>
                    <a:pt x="23" y="3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4" y="3"/>
                    <a:pt x="16" y="4"/>
                    <a:pt x="13" y="5"/>
                  </a:cubicBezTo>
                  <a:cubicBezTo>
                    <a:pt x="11" y="6"/>
                    <a:pt x="11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8" y="6"/>
                    <a:pt x="7" y="6"/>
                  </a:cubicBezTo>
                  <a:cubicBezTo>
                    <a:pt x="6" y="6"/>
                    <a:pt x="4" y="6"/>
                    <a:pt x="3" y="7"/>
                  </a:cubicBezTo>
                  <a:cubicBezTo>
                    <a:pt x="0" y="7"/>
                    <a:pt x="4" y="8"/>
                    <a:pt x="13" y="9"/>
                  </a:cubicBezTo>
                  <a:cubicBezTo>
                    <a:pt x="23" y="9"/>
                    <a:pt x="27" y="10"/>
                    <a:pt x="22" y="10"/>
                  </a:cubicBezTo>
                  <a:cubicBezTo>
                    <a:pt x="18" y="10"/>
                    <a:pt x="16" y="10"/>
                    <a:pt x="17" y="10"/>
                  </a:cubicBezTo>
                  <a:cubicBezTo>
                    <a:pt x="18" y="10"/>
                    <a:pt x="16" y="11"/>
                    <a:pt x="13" y="11"/>
                  </a:cubicBezTo>
                  <a:cubicBezTo>
                    <a:pt x="10" y="11"/>
                    <a:pt x="7" y="11"/>
                    <a:pt x="9" y="12"/>
                  </a:cubicBezTo>
                  <a:cubicBezTo>
                    <a:pt x="10" y="12"/>
                    <a:pt x="5" y="14"/>
                    <a:pt x="9" y="14"/>
                  </a:cubicBezTo>
                  <a:cubicBezTo>
                    <a:pt x="13" y="14"/>
                    <a:pt x="17" y="15"/>
                    <a:pt x="21" y="15"/>
                  </a:cubicBezTo>
                  <a:cubicBezTo>
                    <a:pt x="21" y="15"/>
                    <a:pt x="22" y="15"/>
                    <a:pt x="23" y="15"/>
                  </a:cubicBezTo>
                  <a:cubicBezTo>
                    <a:pt x="26" y="15"/>
                    <a:pt x="28" y="14"/>
                    <a:pt x="29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5"/>
                    <a:pt x="31" y="14"/>
                    <a:pt x="32" y="14"/>
                  </a:cubicBezTo>
                  <a:cubicBezTo>
                    <a:pt x="33" y="14"/>
                    <a:pt x="33" y="13"/>
                    <a:pt x="35" y="12"/>
                  </a:cubicBezTo>
                  <a:cubicBezTo>
                    <a:pt x="37" y="12"/>
                    <a:pt x="39" y="12"/>
                    <a:pt x="41" y="11"/>
                  </a:cubicBezTo>
                  <a:cubicBezTo>
                    <a:pt x="43" y="10"/>
                    <a:pt x="49" y="8"/>
                    <a:pt x="54" y="6"/>
                  </a:cubicBezTo>
                  <a:cubicBezTo>
                    <a:pt x="59" y="3"/>
                    <a:pt x="54" y="2"/>
                    <a:pt x="51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7" y="2"/>
                    <a:pt x="46" y="1"/>
                    <a:pt x="45" y="1"/>
                  </a:cubicBezTo>
                  <a:cubicBezTo>
                    <a:pt x="44" y="0"/>
                    <a:pt x="42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06" name="Freeform 55">
              <a:extLst>
                <a:ext uri="{FF2B5EF4-FFF2-40B4-BE49-F238E27FC236}">
                  <a16:creationId xmlns:a16="http://schemas.microsoft.com/office/drawing/2014/main" id="{A4ECFE78-5F6A-4DCC-96B4-785E93B0F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0700" y="4302125"/>
              <a:ext cx="330200" cy="57150"/>
            </a:xfrm>
            <a:custGeom>
              <a:avLst/>
              <a:gdLst>
                <a:gd name="T0" fmla="*/ 51 w 122"/>
                <a:gd name="T1" fmla="*/ 0 h 21"/>
                <a:gd name="T2" fmla="*/ 44 w 122"/>
                <a:gd name="T3" fmla="*/ 2 h 21"/>
                <a:gd name="T4" fmla="*/ 44 w 122"/>
                <a:gd name="T5" fmla="*/ 2 h 21"/>
                <a:gd name="T6" fmla="*/ 42 w 122"/>
                <a:gd name="T7" fmla="*/ 2 h 21"/>
                <a:gd name="T8" fmla="*/ 39 w 122"/>
                <a:gd name="T9" fmla="*/ 2 h 21"/>
                <a:gd name="T10" fmla="*/ 35 w 122"/>
                <a:gd name="T11" fmla="*/ 2 h 21"/>
                <a:gd name="T12" fmla="*/ 33 w 122"/>
                <a:gd name="T13" fmla="*/ 5 h 21"/>
                <a:gd name="T14" fmla="*/ 26 w 122"/>
                <a:gd name="T15" fmla="*/ 5 h 21"/>
                <a:gd name="T16" fmla="*/ 22 w 122"/>
                <a:gd name="T17" fmla="*/ 8 h 21"/>
                <a:gd name="T18" fmla="*/ 11 w 122"/>
                <a:gd name="T19" fmla="*/ 10 h 21"/>
                <a:gd name="T20" fmla="*/ 13 w 122"/>
                <a:gd name="T21" fmla="*/ 13 h 21"/>
                <a:gd name="T22" fmla="*/ 16 w 122"/>
                <a:gd name="T23" fmla="*/ 14 h 21"/>
                <a:gd name="T24" fmla="*/ 17 w 122"/>
                <a:gd name="T25" fmla="*/ 14 h 21"/>
                <a:gd name="T26" fmla="*/ 18 w 122"/>
                <a:gd name="T27" fmla="*/ 13 h 21"/>
                <a:gd name="T28" fmla="*/ 19 w 122"/>
                <a:gd name="T29" fmla="*/ 13 h 21"/>
                <a:gd name="T30" fmla="*/ 26 w 122"/>
                <a:gd name="T31" fmla="*/ 14 h 21"/>
                <a:gd name="T32" fmla="*/ 29 w 122"/>
                <a:gd name="T33" fmla="*/ 14 h 21"/>
                <a:gd name="T34" fmla="*/ 35 w 122"/>
                <a:gd name="T35" fmla="*/ 13 h 21"/>
                <a:gd name="T36" fmla="*/ 35 w 122"/>
                <a:gd name="T37" fmla="*/ 14 h 21"/>
                <a:gd name="T38" fmla="*/ 46 w 122"/>
                <a:gd name="T39" fmla="*/ 15 h 21"/>
                <a:gd name="T40" fmla="*/ 32 w 122"/>
                <a:gd name="T41" fmla="*/ 16 h 21"/>
                <a:gd name="T42" fmla="*/ 26 w 122"/>
                <a:gd name="T43" fmla="*/ 20 h 21"/>
                <a:gd name="T44" fmla="*/ 37 w 122"/>
                <a:gd name="T45" fmla="*/ 21 h 21"/>
                <a:gd name="T46" fmla="*/ 52 w 122"/>
                <a:gd name="T47" fmla="*/ 20 h 21"/>
                <a:gd name="T48" fmla="*/ 78 w 122"/>
                <a:gd name="T49" fmla="*/ 18 h 21"/>
                <a:gd name="T50" fmla="*/ 79 w 122"/>
                <a:gd name="T51" fmla="*/ 18 h 21"/>
                <a:gd name="T52" fmla="*/ 81 w 122"/>
                <a:gd name="T53" fmla="*/ 19 h 21"/>
                <a:gd name="T54" fmla="*/ 83 w 122"/>
                <a:gd name="T55" fmla="*/ 18 h 21"/>
                <a:gd name="T56" fmla="*/ 84 w 122"/>
                <a:gd name="T57" fmla="*/ 18 h 21"/>
                <a:gd name="T58" fmla="*/ 89 w 122"/>
                <a:gd name="T59" fmla="*/ 19 h 21"/>
                <a:gd name="T60" fmla="*/ 97 w 122"/>
                <a:gd name="T61" fmla="*/ 19 h 21"/>
                <a:gd name="T62" fmla="*/ 102 w 122"/>
                <a:gd name="T63" fmla="*/ 19 h 21"/>
                <a:gd name="T64" fmla="*/ 115 w 122"/>
                <a:gd name="T65" fmla="*/ 16 h 21"/>
                <a:gd name="T66" fmla="*/ 122 w 122"/>
                <a:gd name="T67" fmla="*/ 11 h 21"/>
                <a:gd name="T68" fmla="*/ 119 w 122"/>
                <a:gd name="T69" fmla="*/ 10 h 21"/>
                <a:gd name="T70" fmla="*/ 113 w 122"/>
                <a:gd name="T71" fmla="*/ 11 h 21"/>
                <a:gd name="T72" fmla="*/ 110 w 122"/>
                <a:gd name="T73" fmla="*/ 12 h 21"/>
                <a:gd name="T74" fmla="*/ 110 w 122"/>
                <a:gd name="T75" fmla="*/ 12 h 21"/>
                <a:gd name="T76" fmla="*/ 107 w 122"/>
                <a:gd name="T77" fmla="*/ 11 h 21"/>
                <a:gd name="T78" fmla="*/ 105 w 122"/>
                <a:gd name="T79" fmla="*/ 12 h 21"/>
                <a:gd name="T80" fmla="*/ 103 w 122"/>
                <a:gd name="T81" fmla="*/ 12 h 21"/>
                <a:gd name="T82" fmla="*/ 103 w 122"/>
                <a:gd name="T83" fmla="*/ 11 h 21"/>
                <a:gd name="T84" fmla="*/ 104 w 122"/>
                <a:gd name="T85" fmla="*/ 9 h 21"/>
                <a:gd name="T86" fmla="*/ 111 w 122"/>
                <a:gd name="T87" fmla="*/ 4 h 21"/>
                <a:gd name="T88" fmla="*/ 109 w 122"/>
                <a:gd name="T89" fmla="*/ 2 h 21"/>
                <a:gd name="T90" fmla="*/ 98 w 122"/>
                <a:gd name="T91" fmla="*/ 4 h 21"/>
                <a:gd name="T92" fmla="*/ 88 w 122"/>
                <a:gd name="T93" fmla="*/ 8 h 21"/>
                <a:gd name="T94" fmla="*/ 80 w 122"/>
                <a:gd name="T95" fmla="*/ 13 h 21"/>
                <a:gd name="T96" fmla="*/ 79 w 122"/>
                <a:gd name="T97" fmla="*/ 13 h 21"/>
                <a:gd name="T98" fmla="*/ 72 w 122"/>
                <a:gd name="T99" fmla="*/ 12 h 21"/>
                <a:gd name="T100" fmla="*/ 71 w 122"/>
                <a:gd name="T101" fmla="*/ 12 h 21"/>
                <a:gd name="T102" fmla="*/ 69 w 122"/>
                <a:gd name="T103" fmla="*/ 12 h 21"/>
                <a:gd name="T104" fmla="*/ 69 w 122"/>
                <a:gd name="T105" fmla="*/ 12 h 21"/>
                <a:gd name="T106" fmla="*/ 67 w 122"/>
                <a:gd name="T107" fmla="*/ 10 h 21"/>
                <a:gd name="T108" fmla="*/ 65 w 122"/>
                <a:gd name="T109" fmla="*/ 9 h 21"/>
                <a:gd name="T110" fmla="*/ 67 w 122"/>
                <a:gd name="T111" fmla="*/ 5 h 21"/>
                <a:gd name="T112" fmla="*/ 54 w 122"/>
                <a:gd name="T113" fmla="*/ 1 h 21"/>
                <a:gd name="T114" fmla="*/ 51 w 122"/>
                <a:gd name="T1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2" h="21">
                  <a:moveTo>
                    <a:pt x="51" y="0"/>
                  </a:moveTo>
                  <a:cubicBezTo>
                    <a:pt x="45" y="0"/>
                    <a:pt x="42" y="2"/>
                    <a:pt x="44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2"/>
                    <a:pt x="43" y="2"/>
                    <a:pt x="42" y="2"/>
                  </a:cubicBezTo>
                  <a:cubicBezTo>
                    <a:pt x="41" y="2"/>
                    <a:pt x="40" y="2"/>
                    <a:pt x="39" y="2"/>
                  </a:cubicBezTo>
                  <a:cubicBezTo>
                    <a:pt x="38" y="2"/>
                    <a:pt x="37" y="2"/>
                    <a:pt x="35" y="2"/>
                  </a:cubicBezTo>
                  <a:cubicBezTo>
                    <a:pt x="29" y="3"/>
                    <a:pt x="29" y="4"/>
                    <a:pt x="33" y="5"/>
                  </a:cubicBezTo>
                  <a:cubicBezTo>
                    <a:pt x="36" y="5"/>
                    <a:pt x="33" y="5"/>
                    <a:pt x="26" y="5"/>
                  </a:cubicBezTo>
                  <a:cubicBezTo>
                    <a:pt x="18" y="6"/>
                    <a:pt x="18" y="7"/>
                    <a:pt x="22" y="8"/>
                  </a:cubicBezTo>
                  <a:cubicBezTo>
                    <a:pt x="27" y="8"/>
                    <a:pt x="21" y="9"/>
                    <a:pt x="11" y="10"/>
                  </a:cubicBezTo>
                  <a:cubicBezTo>
                    <a:pt x="0" y="11"/>
                    <a:pt x="12" y="13"/>
                    <a:pt x="13" y="13"/>
                  </a:cubicBezTo>
                  <a:cubicBezTo>
                    <a:pt x="14" y="14"/>
                    <a:pt x="15" y="14"/>
                    <a:pt x="16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3" y="14"/>
                    <a:pt x="26" y="14"/>
                  </a:cubicBezTo>
                  <a:cubicBezTo>
                    <a:pt x="27" y="14"/>
                    <a:pt x="28" y="14"/>
                    <a:pt x="29" y="14"/>
                  </a:cubicBezTo>
                  <a:cubicBezTo>
                    <a:pt x="32" y="13"/>
                    <a:pt x="34" y="13"/>
                    <a:pt x="35" y="13"/>
                  </a:cubicBezTo>
                  <a:cubicBezTo>
                    <a:pt x="36" y="13"/>
                    <a:pt x="36" y="13"/>
                    <a:pt x="35" y="14"/>
                  </a:cubicBezTo>
                  <a:cubicBezTo>
                    <a:pt x="33" y="14"/>
                    <a:pt x="39" y="14"/>
                    <a:pt x="46" y="15"/>
                  </a:cubicBezTo>
                  <a:cubicBezTo>
                    <a:pt x="54" y="15"/>
                    <a:pt x="48" y="15"/>
                    <a:pt x="32" y="16"/>
                  </a:cubicBezTo>
                  <a:cubicBezTo>
                    <a:pt x="20" y="17"/>
                    <a:pt x="11" y="18"/>
                    <a:pt x="26" y="20"/>
                  </a:cubicBezTo>
                  <a:cubicBezTo>
                    <a:pt x="29" y="20"/>
                    <a:pt x="33" y="21"/>
                    <a:pt x="37" y="21"/>
                  </a:cubicBezTo>
                  <a:cubicBezTo>
                    <a:pt x="42" y="21"/>
                    <a:pt x="47" y="20"/>
                    <a:pt x="52" y="20"/>
                  </a:cubicBezTo>
                  <a:cubicBezTo>
                    <a:pt x="64" y="19"/>
                    <a:pt x="75" y="18"/>
                    <a:pt x="78" y="18"/>
                  </a:cubicBezTo>
                  <a:cubicBezTo>
                    <a:pt x="78" y="18"/>
                    <a:pt x="79" y="18"/>
                    <a:pt x="79" y="18"/>
                  </a:cubicBezTo>
                  <a:cubicBezTo>
                    <a:pt x="78" y="18"/>
                    <a:pt x="79" y="19"/>
                    <a:pt x="81" y="19"/>
                  </a:cubicBezTo>
                  <a:cubicBezTo>
                    <a:pt x="82" y="19"/>
                    <a:pt x="82" y="18"/>
                    <a:pt x="83" y="18"/>
                  </a:cubicBezTo>
                  <a:cubicBezTo>
                    <a:pt x="83" y="18"/>
                    <a:pt x="83" y="18"/>
                    <a:pt x="84" y="18"/>
                  </a:cubicBezTo>
                  <a:cubicBezTo>
                    <a:pt x="85" y="18"/>
                    <a:pt x="86" y="19"/>
                    <a:pt x="89" y="19"/>
                  </a:cubicBezTo>
                  <a:cubicBezTo>
                    <a:pt x="91" y="19"/>
                    <a:pt x="94" y="19"/>
                    <a:pt x="97" y="19"/>
                  </a:cubicBezTo>
                  <a:cubicBezTo>
                    <a:pt x="98" y="19"/>
                    <a:pt x="100" y="19"/>
                    <a:pt x="102" y="19"/>
                  </a:cubicBezTo>
                  <a:cubicBezTo>
                    <a:pt x="107" y="18"/>
                    <a:pt x="112" y="17"/>
                    <a:pt x="115" y="16"/>
                  </a:cubicBezTo>
                  <a:cubicBezTo>
                    <a:pt x="121" y="14"/>
                    <a:pt x="122" y="12"/>
                    <a:pt x="122" y="11"/>
                  </a:cubicBezTo>
                  <a:cubicBezTo>
                    <a:pt x="121" y="11"/>
                    <a:pt x="120" y="10"/>
                    <a:pt x="119" y="10"/>
                  </a:cubicBezTo>
                  <a:cubicBezTo>
                    <a:pt x="117" y="10"/>
                    <a:pt x="115" y="11"/>
                    <a:pt x="113" y="11"/>
                  </a:cubicBezTo>
                  <a:cubicBezTo>
                    <a:pt x="112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09" y="11"/>
                    <a:pt x="107" y="11"/>
                  </a:cubicBezTo>
                  <a:cubicBezTo>
                    <a:pt x="107" y="11"/>
                    <a:pt x="106" y="11"/>
                    <a:pt x="105" y="12"/>
                  </a:cubicBezTo>
                  <a:cubicBezTo>
                    <a:pt x="104" y="12"/>
                    <a:pt x="103" y="12"/>
                    <a:pt x="103" y="12"/>
                  </a:cubicBezTo>
                  <a:cubicBezTo>
                    <a:pt x="101" y="12"/>
                    <a:pt x="101" y="11"/>
                    <a:pt x="103" y="11"/>
                  </a:cubicBezTo>
                  <a:cubicBezTo>
                    <a:pt x="106" y="10"/>
                    <a:pt x="106" y="9"/>
                    <a:pt x="104" y="9"/>
                  </a:cubicBezTo>
                  <a:cubicBezTo>
                    <a:pt x="102" y="9"/>
                    <a:pt x="108" y="7"/>
                    <a:pt x="111" y="4"/>
                  </a:cubicBezTo>
                  <a:cubicBezTo>
                    <a:pt x="112" y="3"/>
                    <a:pt x="111" y="2"/>
                    <a:pt x="109" y="2"/>
                  </a:cubicBezTo>
                  <a:cubicBezTo>
                    <a:pt x="107" y="2"/>
                    <a:pt x="103" y="2"/>
                    <a:pt x="98" y="4"/>
                  </a:cubicBezTo>
                  <a:cubicBezTo>
                    <a:pt x="95" y="5"/>
                    <a:pt x="91" y="6"/>
                    <a:pt x="88" y="8"/>
                  </a:cubicBezTo>
                  <a:cubicBezTo>
                    <a:pt x="84" y="11"/>
                    <a:pt x="83" y="13"/>
                    <a:pt x="80" y="13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6" y="12"/>
                    <a:pt x="74" y="12"/>
                    <a:pt x="72" y="12"/>
                  </a:cubicBezTo>
                  <a:cubicBezTo>
                    <a:pt x="72" y="12"/>
                    <a:pt x="72" y="12"/>
                    <a:pt x="71" y="12"/>
                  </a:cubicBezTo>
                  <a:cubicBezTo>
                    <a:pt x="71" y="12"/>
                    <a:pt x="70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7" y="12"/>
                    <a:pt x="66" y="11"/>
                    <a:pt x="67" y="10"/>
                  </a:cubicBezTo>
                  <a:cubicBezTo>
                    <a:pt x="68" y="10"/>
                    <a:pt x="68" y="9"/>
                    <a:pt x="65" y="9"/>
                  </a:cubicBezTo>
                  <a:cubicBezTo>
                    <a:pt x="63" y="9"/>
                    <a:pt x="69" y="7"/>
                    <a:pt x="67" y="5"/>
                  </a:cubicBezTo>
                  <a:cubicBezTo>
                    <a:pt x="65" y="3"/>
                    <a:pt x="61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07" name="Freeform 56">
              <a:extLst>
                <a:ext uri="{FF2B5EF4-FFF2-40B4-BE49-F238E27FC236}">
                  <a16:creationId xmlns:a16="http://schemas.microsoft.com/office/drawing/2014/main" id="{848EDF5B-83F0-47C7-94AD-6A6B0935F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425" y="5872163"/>
              <a:ext cx="188913" cy="36512"/>
            </a:xfrm>
            <a:custGeom>
              <a:avLst/>
              <a:gdLst>
                <a:gd name="T0" fmla="*/ 21 w 70"/>
                <a:gd name="T1" fmla="*/ 0 h 13"/>
                <a:gd name="T2" fmla="*/ 20 w 70"/>
                <a:gd name="T3" fmla="*/ 0 h 13"/>
                <a:gd name="T4" fmla="*/ 9 w 70"/>
                <a:gd name="T5" fmla="*/ 4 h 13"/>
                <a:gd name="T6" fmla="*/ 22 w 70"/>
                <a:gd name="T7" fmla="*/ 9 h 13"/>
                <a:gd name="T8" fmla="*/ 32 w 70"/>
                <a:gd name="T9" fmla="*/ 10 h 13"/>
                <a:gd name="T10" fmla="*/ 26 w 70"/>
                <a:gd name="T11" fmla="*/ 9 h 13"/>
                <a:gd name="T12" fmla="*/ 10 w 70"/>
                <a:gd name="T13" fmla="*/ 9 h 13"/>
                <a:gd name="T14" fmla="*/ 10 w 70"/>
                <a:gd name="T15" fmla="*/ 9 h 13"/>
                <a:gd name="T16" fmla="*/ 4 w 70"/>
                <a:gd name="T17" fmla="*/ 10 h 13"/>
                <a:gd name="T18" fmla="*/ 8 w 70"/>
                <a:gd name="T19" fmla="*/ 11 h 13"/>
                <a:gd name="T20" fmla="*/ 13 w 70"/>
                <a:gd name="T21" fmla="*/ 13 h 13"/>
                <a:gd name="T22" fmla="*/ 13 w 70"/>
                <a:gd name="T23" fmla="*/ 12 h 13"/>
                <a:gd name="T24" fmla="*/ 14 w 70"/>
                <a:gd name="T25" fmla="*/ 12 h 13"/>
                <a:gd name="T26" fmla="*/ 15 w 70"/>
                <a:gd name="T27" fmla="*/ 12 h 13"/>
                <a:gd name="T28" fmla="*/ 28 w 70"/>
                <a:gd name="T29" fmla="*/ 12 h 13"/>
                <a:gd name="T30" fmla="*/ 38 w 70"/>
                <a:gd name="T31" fmla="*/ 11 h 13"/>
                <a:gd name="T32" fmla="*/ 42 w 70"/>
                <a:gd name="T33" fmla="*/ 11 h 13"/>
                <a:gd name="T34" fmla="*/ 45 w 70"/>
                <a:gd name="T35" fmla="*/ 11 h 13"/>
                <a:gd name="T36" fmla="*/ 70 w 70"/>
                <a:gd name="T37" fmla="*/ 9 h 13"/>
                <a:gd name="T38" fmla="*/ 47 w 70"/>
                <a:gd name="T39" fmla="*/ 7 h 13"/>
                <a:gd name="T40" fmla="*/ 28 w 70"/>
                <a:gd name="T41" fmla="*/ 3 h 13"/>
                <a:gd name="T42" fmla="*/ 21 w 70"/>
                <a:gd name="T4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13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1" y="0"/>
                    <a:pt x="4" y="4"/>
                    <a:pt x="9" y="4"/>
                  </a:cubicBezTo>
                  <a:cubicBezTo>
                    <a:pt x="15" y="5"/>
                    <a:pt x="11" y="7"/>
                    <a:pt x="22" y="9"/>
                  </a:cubicBezTo>
                  <a:cubicBezTo>
                    <a:pt x="29" y="9"/>
                    <a:pt x="33" y="10"/>
                    <a:pt x="32" y="10"/>
                  </a:cubicBezTo>
                  <a:cubicBezTo>
                    <a:pt x="32" y="10"/>
                    <a:pt x="30" y="10"/>
                    <a:pt x="26" y="9"/>
                  </a:cubicBezTo>
                  <a:cubicBezTo>
                    <a:pt x="18" y="9"/>
                    <a:pt x="12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9"/>
                    <a:pt x="9" y="9"/>
                    <a:pt x="4" y="10"/>
                  </a:cubicBezTo>
                  <a:cubicBezTo>
                    <a:pt x="0" y="10"/>
                    <a:pt x="2" y="10"/>
                    <a:pt x="8" y="11"/>
                  </a:cubicBezTo>
                  <a:cubicBezTo>
                    <a:pt x="10" y="12"/>
                    <a:pt x="12" y="12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5" y="12"/>
                  </a:cubicBezTo>
                  <a:cubicBezTo>
                    <a:pt x="17" y="12"/>
                    <a:pt x="22" y="12"/>
                    <a:pt x="28" y="12"/>
                  </a:cubicBezTo>
                  <a:cubicBezTo>
                    <a:pt x="31" y="12"/>
                    <a:pt x="34" y="11"/>
                    <a:pt x="38" y="11"/>
                  </a:cubicBezTo>
                  <a:cubicBezTo>
                    <a:pt x="39" y="11"/>
                    <a:pt x="41" y="11"/>
                    <a:pt x="42" y="11"/>
                  </a:cubicBezTo>
                  <a:cubicBezTo>
                    <a:pt x="43" y="11"/>
                    <a:pt x="44" y="11"/>
                    <a:pt x="45" y="11"/>
                  </a:cubicBezTo>
                  <a:cubicBezTo>
                    <a:pt x="58" y="11"/>
                    <a:pt x="70" y="10"/>
                    <a:pt x="70" y="9"/>
                  </a:cubicBezTo>
                  <a:cubicBezTo>
                    <a:pt x="61" y="9"/>
                    <a:pt x="54" y="8"/>
                    <a:pt x="47" y="7"/>
                  </a:cubicBezTo>
                  <a:cubicBezTo>
                    <a:pt x="35" y="5"/>
                    <a:pt x="27" y="3"/>
                    <a:pt x="28" y="3"/>
                  </a:cubicBezTo>
                  <a:cubicBezTo>
                    <a:pt x="29" y="3"/>
                    <a:pt x="30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08" name="Freeform 57">
              <a:extLst>
                <a:ext uri="{FF2B5EF4-FFF2-40B4-BE49-F238E27FC236}">
                  <a16:creationId xmlns:a16="http://schemas.microsoft.com/office/drawing/2014/main" id="{B8FF1C0B-8952-4701-94FC-6C7A85EC4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3313" y="4354513"/>
              <a:ext cx="11113" cy="4762"/>
            </a:xfrm>
            <a:custGeom>
              <a:avLst/>
              <a:gdLst>
                <a:gd name="T0" fmla="*/ 1 w 4"/>
                <a:gd name="T1" fmla="*/ 0 h 2"/>
                <a:gd name="T2" fmla="*/ 1 w 4"/>
                <a:gd name="T3" fmla="*/ 1 h 2"/>
                <a:gd name="T4" fmla="*/ 1 w 4"/>
                <a:gd name="T5" fmla="*/ 2 h 2"/>
                <a:gd name="T6" fmla="*/ 3 w 4"/>
                <a:gd name="T7" fmla="*/ 1 h 2"/>
                <a:gd name="T8" fmla="*/ 1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09" name="Freeform 58">
              <a:extLst>
                <a:ext uri="{FF2B5EF4-FFF2-40B4-BE49-F238E27FC236}">
                  <a16:creationId xmlns:a16="http://schemas.microsoft.com/office/drawing/2014/main" id="{F0E9446C-7B90-4CB2-92DE-0FE2D220CB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9088" y="4259263"/>
              <a:ext cx="68263" cy="7937"/>
            </a:xfrm>
            <a:custGeom>
              <a:avLst/>
              <a:gdLst>
                <a:gd name="T0" fmla="*/ 12 w 25"/>
                <a:gd name="T1" fmla="*/ 3 h 3"/>
                <a:gd name="T2" fmla="*/ 12 w 25"/>
                <a:gd name="T3" fmla="*/ 3 h 3"/>
                <a:gd name="T4" fmla="*/ 12 w 25"/>
                <a:gd name="T5" fmla="*/ 3 h 3"/>
                <a:gd name="T6" fmla="*/ 12 w 25"/>
                <a:gd name="T7" fmla="*/ 3 h 3"/>
                <a:gd name="T8" fmla="*/ 12 w 25"/>
                <a:gd name="T9" fmla="*/ 3 h 3"/>
                <a:gd name="T10" fmla="*/ 12 w 25"/>
                <a:gd name="T11" fmla="*/ 3 h 3"/>
                <a:gd name="T12" fmla="*/ 10 w 25"/>
                <a:gd name="T13" fmla="*/ 0 h 3"/>
                <a:gd name="T14" fmla="*/ 3 w 25"/>
                <a:gd name="T15" fmla="*/ 2 h 3"/>
                <a:gd name="T16" fmla="*/ 10 w 25"/>
                <a:gd name="T17" fmla="*/ 3 h 3"/>
                <a:gd name="T18" fmla="*/ 10 w 25"/>
                <a:gd name="T19" fmla="*/ 3 h 3"/>
                <a:gd name="T20" fmla="*/ 13 w 25"/>
                <a:gd name="T21" fmla="*/ 3 h 3"/>
                <a:gd name="T22" fmla="*/ 13 w 25"/>
                <a:gd name="T23" fmla="*/ 3 h 3"/>
                <a:gd name="T24" fmla="*/ 12 w 25"/>
                <a:gd name="T25" fmla="*/ 3 h 3"/>
                <a:gd name="T26" fmla="*/ 17 w 25"/>
                <a:gd name="T27" fmla="*/ 0 h 3"/>
                <a:gd name="T28" fmla="*/ 10 w 25"/>
                <a:gd name="T2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3">
                  <a:moveTo>
                    <a:pt x="1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moveTo>
                    <a:pt x="1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moveTo>
                    <a:pt x="10" y="0"/>
                  </a:moveTo>
                  <a:cubicBezTo>
                    <a:pt x="4" y="0"/>
                    <a:pt x="0" y="1"/>
                    <a:pt x="3" y="2"/>
                  </a:cubicBezTo>
                  <a:cubicBezTo>
                    <a:pt x="5" y="2"/>
                    <a:pt x="7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2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2" y="3"/>
                  </a:cubicBezTo>
                  <a:cubicBezTo>
                    <a:pt x="15" y="3"/>
                    <a:pt x="25" y="2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10" name="Freeform 59">
              <a:extLst>
                <a:ext uri="{FF2B5EF4-FFF2-40B4-BE49-F238E27FC236}">
                  <a16:creationId xmlns:a16="http://schemas.microsoft.com/office/drawing/2014/main" id="{98DF41AE-0642-4843-885A-37E7B9202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4450" y="4313238"/>
              <a:ext cx="22225" cy="3175"/>
            </a:xfrm>
            <a:custGeom>
              <a:avLst/>
              <a:gdLst>
                <a:gd name="T0" fmla="*/ 2 w 8"/>
                <a:gd name="T1" fmla="*/ 0 h 1"/>
                <a:gd name="T2" fmla="*/ 1 w 8"/>
                <a:gd name="T3" fmla="*/ 0 h 1"/>
                <a:gd name="T4" fmla="*/ 4 w 8"/>
                <a:gd name="T5" fmla="*/ 1 h 1"/>
                <a:gd name="T6" fmla="*/ 4 w 8"/>
                <a:gd name="T7" fmla="*/ 0 h 1"/>
                <a:gd name="T8" fmla="*/ 2 w 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2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1"/>
                    <a:pt x="8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11" name="Freeform 60">
              <a:extLst>
                <a:ext uri="{FF2B5EF4-FFF2-40B4-BE49-F238E27FC236}">
                  <a16:creationId xmlns:a16="http://schemas.microsoft.com/office/drawing/2014/main" id="{8ED5A9C0-3FD7-4562-94F1-1B43AC8C2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175" y="4327525"/>
              <a:ext cx="11113" cy="3175"/>
            </a:xfrm>
            <a:custGeom>
              <a:avLst/>
              <a:gdLst>
                <a:gd name="T0" fmla="*/ 3 w 4"/>
                <a:gd name="T1" fmla="*/ 0 h 1"/>
                <a:gd name="T2" fmla="*/ 0 w 4"/>
                <a:gd name="T3" fmla="*/ 0 h 1"/>
                <a:gd name="T4" fmla="*/ 3 w 4"/>
                <a:gd name="T5" fmla="*/ 1 h 1"/>
                <a:gd name="T6" fmla="*/ 4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12" name="Freeform 61">
              <a:extLst>
                <a:ext uri="{FF2B5EF4-FFF2-40B4-BE49-F238E27FC236}">
                  <a16:creationId xmlns:a16="http://schemas.microsoft.com/office/drawing/2014/main" id="{AA7F7A13-AA0E-4C4F-9D5F-8071AAD43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4321175"/>
              <a:ext cx="206375" cy="33337"/>
            </a:xfrm>
            <a:custGeom>
              <a:avLst/>
              <a:gdLst>
                <a:gd name="T0" fmla="*/ 37 w 76"/>
                <a:gd name="T1" fmla="*/ 0 h 12"/>
                <a:gd name="T2" fmla="*/ 37 w 76"/>
                <a:gd name="T3" fmla="*/ 0 h 12"/>
                <a:gd name="T4" fmla="*/ 37 w 76"/>
                <a:gd name="T5" fmla="*/ 0 h 12"/>
                <a:gd name="T6" fmla="*/ 36 w 76"/>
                <a:gd name="T7" fmla="*/ 0 h 12"/>
                <a:gd name="T8" fmla="*/ 36 w 76"/>
                <a:gd name="T9" fmla="*/ 0 h 12"/>
                <a:gd name="T10" fmla="*/ 36 w 76"/>
                <a:gd name="T11" fmla="*/ 2 h 12"/>
                <a:gd name="T12" fmla="*/ 35 w 76"/>
                <a:gd name="T13" fmla="*/ 4 h 12"/>
                <a:gd name="T14" fmla="*/ 33 w 76"/>
                <a:gd name="T15" fmla="*/ 3 h 12"/>
                <a:gd name="T16" fmla="*/ 19 w 76"/>
                <a:gd name="T17" fmla="*/ 2 h 12"/>
                <a:gd name="T18" fmla="*/ 13 w 76"/>
                <a:gd name="T19" fmla="*/ 0 h 12"/>
                <a:gd name="T20" fmla="*/ 12 w 76"/>
                <a:gd name="T21" fmla="*/ 1 h 12"/>
                <a:gd name="T22" fmla="*/ 11 w 76"/>
                <a:gd name="T23" fmla="*/ 3 h 12"/>
                <a:gd name="T24" fmla="*/ 11 w 76"/>
                <a:gd name="T25" fmla="*/ 2 h 12"/>
                <a:gd name="T26" fmla="*/ 10 w 76"/>
                <a:gd name="T27" fmla="*/ 2 h 12"/>
                <a:gd name="T28" fmla="*/ 10 w 76"/>
                <a:gd name="T29" fmla="*/ 3 h 12"/>
                <a:gd name="T30" fmla="*/ 7 w 76"/>
                <a:gd name="T31" fmla="*/ 4 h 12"/>
                <a:gd name="T32" fmla="*/ 5 w 76"/>
                <a:gd name="T33" fmla="*/ 4 h 12"/>
                <a:gd name="T34" fmla="*/ 2 w 76"/>
                <a:gd name="T35" fmla="*/ 3 h 12"/>
                <a:gd name="T36" fmla="*/ 3 w 76"/>
                <a:gd name="T37" fmla="*/ 4 h 12"/>
                <a:gd name="T38" fmla="*/ 4 w 76"/>
                <a:gd name="T39" fmla="*/ 5 h 12"/>
                <a:gd name="T40" fmla="*/ 16 w 76"/>
                <a:gd name="T41" fmla="*/ 8 h 12"/>
                <a:gd name="T42" fmla="*/ 17 w 76"/>
                <a:gd name="T43" fmla="*/ 8 h 12"/>
                <a:gd name="T44" fmla="*/ 29 w 76"/>
                <a:gd name="T45" fmla="*/ 7 h 12"/>
                <a:gd name="T46" fmla="*/ 29 w 76"/>
                <a:gd name="T47" fmla="*/ 7 h 12"/>
                <a:gd name="T48" fmla="*/ 26 w 76"/>
                <a:gd name="T49" fmla="*/ 8 h 12"/>
                <a:gd name="T50" fmla="*/ 23 w 76"/>
                <a:gd name="T51" fmla="*/ 9 h 12"/>
                <a:gd name="T52" fmla="*/ 22 w 76"/>
                <a:gd name="T53" fmla="*/ 9 h 12"/>
                <a:gd name="T54" fmla="*/ 21 w 76"/>
                <a:gd name="T55" fmla="*/ 9 h 12"/>
                <a:gd name="T56" fmla="*/ 28 w 76"/>
                <a:gd name="T57" fmla="*/ 11 h 12"/>
                <a:gd name="T58" fmla="*/ 49 w 76"/>
                <a:gd name="T59" fmla="*/ 12 h 12"/>
                <a:gd name="T60" fmla="*/ 60 w 76"/>
                <a:gd name="T61" fmla="*/ 11 h 12"/>
                <a:gd name="T62" fmla="*/ 72 w 76"/>
                <a:gd name="T63" fmla="*/ 7 h 12"/>
                <a:gd name="T64" fmla="*/ 69 w 76"/>
                <a:gd name="T65" fmla="*/ 2 h 12"/>
                <a:gd name="T66" fmla="*/ 52 w 76"/>
                <a:gd name="T67" fmla="*/ 1 h 12"/>
                <a:gd name="T68" fmla="*/ 51 w 76"/>
                <a:gd name="T69" fmla="*/ 1 h 12"/>
                <a:gd name="T70" fmla="*/ 47 w 76"/>
                <a:gd name="T71" fmla="*/ 2 h 12"/>
                <a:gd name="T72" fmla="*/ 44 w 76"/>
                <a:gd name="T73" fmla="*/ 2 h 12"/>
                <a:gd name="T74" fmla="*/ 43 w 76"/>
                <a:gd name="T75" fmla="*/ 2 h 12"/>
                <a:gd name="T76" fmla="*/ 40 w 76"/>
                <a:gd name="T77" fmla="*/ 1 h 12"/>
                <a:gd name="T78" fmla="*/ 37 w 76"/>
                <a:gd name="T7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" h="12"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8" y="0"/>
                    <a:pt x="38" y="0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6" y="2"/>
                  </a:cubicBezTo>
                  <a:cubicBezTo>
                    <a:pt x="36" y="3"/>
                    <a:pt x="36" y="4"/>
                    <a:pt x="35" y="4"/>
                  </a:cubicBezTo>
                  <a:cubicBezTo>
                    <a:pt x="34" y="4"/>
                    <a:pt x="34" y="4"/>
                    <a:pt x="33" y="3"/>
                  </a:cubicBezTo>
                  <a:cubicBezTo>
                    <a:pt x="32" y="3"/>
                    <a:pt x="25" y="3"/>
                    <a:pt x="19" y="2"/>
                  </a:cubicBezTo>
                  <a:cubicBezTo>
                    <a:pt x="15" y="1"/>
                    <a:pt x="13" y="0"/>
                    <a:pt x="13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2" y="2"/>
                    <a:pt x="12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9" y="4"/>
                    <a:pt x="7" y="4"/>
                  </a:cubicBezTo>
                  <a:cubicBezTo>
                    <a:pt x="7" y="4"/>
                    <a:pt x="6" y="4"/>
                    <a:pt x="5" y="4"/>
                  </a:cubicBezTo>
                  <a:cubicBezTo>
                    <a:pt x="4" y="3"/>
                    <a:pt x="3" y="3"/>
                    <a:pt x="2" y="3"/>
                  </a:cubicBezTo>
                  <a:cubicBezTo>
                    <a:pt x="0" y="3"/>
                    <a:pt x="0" y="4"/>
                    <a:pt x="3" y="4"/>
                  </a:cubicBezTo>
                  <a:cubicBezTo>
                    <a:pt x="2" y="4"/>
                    <a:pt x="3" y="4"/>
                    <a:pt x="4" y="5"/>
                  </a:cubicBezTo>
                  <a:cubicBezTo>
                    <a:pt x="5" y="5"/>
                    <a:pt x="7" y="8"/>
                    <a:pt x="16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24" y="7"/>
                    <a:pt x="28" y="7"/>
                    <a:pt x="29" y="7"/>
                  </a:cubicBezTo>
                  <a:cubicBezTo>
                    <a:pt x="30" y="7"/>
                    <a:pt x="29" y="7"/>
                    <a:pt x="29" y="7"/>
                  </a:cubicBezTo>
                  <a:cubicBezTo>
                    <a:pt x="25" y="8"/>
                    <a:pt x="24" y="8"/>
                    <a:pt x="26" y="8"/>
                  </a:cubicBezTo>
                  <a:cubicBezTo>
                    <a:pt x="28" y="8"/>
                    <a:pt x="26" y="9"/>
                    <a:pt x="23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18" y="9"/>
                    <a:pt x="19" y="10"/>
                    <a:pt x="28" y="11"/>
                  </a:cubicBezTo>
                  <a:cubicBezTo>
                    <a:pt x="33" y="11"/>
                    <a:pt x="42" y="12"/>
                    <a:pt x="49" y="12"/>
                  </a:cubicBezTo>
                  <a:cubicBezTo>
                    <a:pt x="53" y="12"/>
                    <a:pt x="57" y="12"/>
                    <a:pt x="60" y="11"/>
                  </a:cubicBezTo>
                  <a:cubicBezTo>
                    <a:pt x="65" y="10"/>
                    <a:pt x="70" y="8"/>
                    <a:pt x="72" y="7"/>
                  </a:cubicBezTo>
                  <a:cubicBezTo>
                    <a:pt x="76" y="4"/>
                    <a:pt x="74" y="3"/>
                    <a:pt x="69" y="2"/>
                  </a:cubicBezTo>
                  <a:cubicBezTo>
                    <a:pt x="61" y="2"/>
                    <a:pt x="54" y="1"/>
                    <a:pt x="52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1"/>
                    <a:pt x="47" y="2"/>
                  </a:cubicBezTo>
                  <a:cubicBezTo>
                    <a:pt x="46" y="2"/>
                    <a:pt x="45" y="2"/>
                    <a:pt x="44" y="2"/>
                  </a:cubicBezTo>
                  <a:cubicBezTo>
                    <a:pt x="44" y="2"/>
                    <a:pt x="44" y="2"/>
                    <a:pt x="43" y="2"/>
                  </a:cubicBezTo>
                  <a:cubicBezTo>
                    <a:pt x="42" y="2"/>
                    <a:pt x="42" y="2"/>
                    <a:pt x="40" y="1"/>
                  </a:cubicBezTo>
                  <a:cubicBezTo>
                    <a:pt x="39" y="0"/>
                    <a:pt x="37" y="0"/>
                    <a:pt x="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13" name="Freeform 62">
              <a:extLst>
                <a:ext uri="{FF2B5EF4-FFF2-40B4-BE49-F238E27FC236}">
                  <a16:creationId xmlns:a16="http://schemas.microsoft.com/office/drawing/2014/main" id="{0893C7C7-86B5-4D54-AFB4-C46EA6BB8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8425" y="4378325"/>
              <a:ext cx="79375" cy="22225"/>
            </a:xfrm>
            <a:custGeom>
              <a:avLst/>
              <a:gdLst>
                <a:gd name="T0" fmla="*/ 7 w 29"/>
                <a:gd name="T1" fmla="*/ 0 h 8"/>
                <a:gd name="T2" fmla="*/ 5 w 29"/>
                <a:gd name="T3" fmla="*/ 0 h 8"/>
                <a:gd name="T4" fmla="*/ 2 w 29"/>
                <a:gd name="T5" fmla="*/ 5 h 8"/>
                <a:gd name="T6" fmla="*/ 4 w 29"/>
                <a:gd name="T7" fmla="*/ 7 h 8"/>
                <a:gd name="T8" fmla="*/ 7 w 29"/>
                <a:gd name="T9" fmla="*/ 7 h 8"/>
                <a:gd name="T10" fmla="*/ 11 w 29"/>
                <a:gd name="T11" fmla="*/ 6 h 8"/>
                <a:gd name="T12" fmla="*/ 14 w 29"/>
                <a:gd name="T13" fmla="*/ 7 h 8"/>
                <a:gd name="T14" fmla="*/ 17 w 29"/>
                <a:gd name="T15" fmla="*/ 8 h 8"/>
                <a:gd name="T16" fmla="*/ 21 w 29"/>
                <a:gd name="T17" fmla="*/ 7 h 8"/>
                <a:gd name="T18" fmla="*/ 25 w 29"/>
                <a:gd name="T19" fmla="*/ 5 h 8"/>
                <a:gd name="T20" fmla="*/ 28 w 29"/>
                <a:gd name="T21" fmla="*/ 4 h 8"/>
                <a:gd name="T22" fmla="*/ 18 w 29"/>
                <a:gd name="T23" fmla="*/ 2 h 8"/>
                <a:gd name="T24" fmla="*/ 7 w 29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8">
                  <a:moveTo>
                    <a:pt x="7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0" y="1"/>
                    <a:pt x="2" y="3"/>
                    <a:pt x="2" y="5"/>
                  </a:cubicBezTo>
                  <a:cubicBezTo>
                    <a:pt x="2" y="6"/>
                    <a:pt x="2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9" y="6"/>
                    <a:pt x="10" y="6"/>
                    <a:pt x="11" y="6"/>
                  </a:cubicBezTo>
                  <a:cubicBezTo>
                    <a:pt x="13" y="6"/>
                    <a:pt x="15" y="6"/>
                    <a:pt x="14" y="7"/>
                  </a:cubicBezTo>
                  <a:cubicBezTo>
                    <a:pt x="14" y="8"/>
                    <a:pt x="15" y="8"/>
                    <a:pt x="17" y="8"/>
                  </a:cubicBezTo>
                  <a:cubicBezTo>
                    <a:pt x="18" y="8"/>
                    <a:pt x="19" y="8"/>
                    <a:pt x="21" y="7"/>
                  </a:cubicBezTo>
                  <a:cubicBezTo>
                    <a:pt x="22" y="6"/>
                    <a:pt x="24" y="6"/>
                    <a:pt x="25" y="5"/>
                  </a:cubicBezTo>
                  <a:cubicBezTo>
                    <a:pt x="26" y="5"/>
                    <a:pt x="27" y="4"/>
                    <a:pt x="28" y="4"/>
                  </a:cubicBezTo>
                  <a:cubicBezTo>
                    <a:pt x="29" y="4"/>
                    <a:pt x="23" y="4"/>
                    <a:pt x="18" y="2"/>
                  </a:cubicBezTo>
                  <a:cubicBezTo>
                    <a:pt x="13" y="1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14" name="Freeform 63">
              <a:extLst>
                <a:ext uri="{FF2B5EF4-FFF2-40B4-BE49-F238E27FC236}">
                  <a16:creationId xmlns:a16="http://schemas.microsoft.com/office/drawing/2014/main" id="{E888D91C-DFEF-4232-9348-7B8CF949B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2888" y="4359275"/>
              <a:ext cx="7938" cy="3175"/>
            </a:xfrm>
            <a:custGeom>
              <a:avLst/>
              <a:gdLst>
                <a:gd name="T0" fmla="*/ 3 w 3"/>
                <a:gd name="T1" fmla="*/ 0 h 1"/>
                <a:gd name="T2" fmla="*/ 1 w 3"/>
                <a:gd name="T3" fmla="*/ 0 h 1"/>
                <a:gd name="T4" fmla="*/ 0 w 3"/>
                <a:gd name="T5" fmla="*/ 1 h 1"/>
                <a:gd name="T6" fmla="*/ 3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15" name="Freeform 64">
              <a:extLst>
                <a:ext uri="{FF2B5EF4-FFF2-40B4-BE49-F238E27FC236}">
                  <a16:creationId xmlns:a16="http://schemas.microsoft.com/office/drawing/2014/main" id="{E7FE3D0E-CDC1-411B-A6A7-A3A2792A7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6375" y="4365625"/>
              <a:ext cx="11113" cy="3175"/>
            </a:xfrm>
            <a:custGeom>
              <a:avLst/>
              <a:gdLst>
                <a:gd name="T0" fmla="*/ 2 w 4"/>
                <a:gd name="T1" fmla="*/ 0 h 1"/>
                <a:gd name="T2" fmla="*/ 1 w 4"/>
                <a:gd name="T3" fmla="*/ 0 h 1"/>
                <a:gd name="T4" fmla="*/ 2 w 4"/>
                <a:gd name="T5" fmla="*/ 1 h 1"/>
                <a:gd name="T6" fmla="*/ 4 w 4"/>
                <a:gd name="T7" fmla="*/ 0 h 1"/>
                <a:gd name="T8" fmla="*/ 2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2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"/>
                    <a:pt x="4" y="1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16" name="Freeform 65">
              <a:extLst>
                <a:ext uri="{FF2B5EF4-FFF2-40B4-BE49-F238E27FC236}">
                  <a16:creationId xmlns:a16="http://schemas.microsoft.com/office/drawing/2014/main" id="{EFE5FD06-A6E4-4B9C-8CA7-1FC1A9E2D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0825" y="4359275"/>
              <a:ext cx="12700" cy="0"/>
            </a:xfrm>
            <a:custGeom>
              <a:avLst/>
              <a:gdLst>
                <a:gd name="T0" fmla="*/ 4 w 5"/>
                <a:gd name="T1" fmla="*/ 2 w 5"/>
                <a:gd name="T2" fmla="*/ 0 w 5"/>
                <a:gd name="T3" fmla="*/ 4 w 5"/>
                <a:gd name="T4" fmla="*/ 4 w 5"/>
                <a:gd name="T5" fmla="*/ 5 w 5"/>
                <a:gd name="T6" fmla="*/ 4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5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17" name="Freeform 66">
              <a:extLst>
                <a:ext uri="{FF2B5EF4-FFF2-40B4-BE49-F238E27FC236}">
                  <a16:creationId xmlns:a16="http://schemas.microsoft.com/office/drawing/2014/main" id="{EC15E63D-EF2B-43D9-9FBC-E70BE42CC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8738" y="4357688"/>
              <a:ext cx="15875" cy="1587"/>
            </a:xfrm>
            <a:custGeom>
              <a:avLst/>
              <a:gdLst>
                <a:gd name="T0" fmla="*/ 0 w 6"/>
                <a:gd name="T1" fmla="*/ 0 h 1"/>
                <a:gd name="T2" fmla="*/ 2 w 6"/>
                <a:gd name="T3" fmla="*/ 1 h 1"/>
                <a:gd name="T4" fmla="*/ 3 w 6"/>
                <a:gd name="T5" fmla="*/ 1 h 1"/>
                <a:gd name="T6" fmla="*/ 4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4" y="1"/>
                    <a:pt x="6" y="0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18" name="Freeform 67">
              <a:extLst>
                <a:ext uri="{FF2B5EF4-FFF2-40B4-BE49-F238E27FC236}">
                  <a16:creationId xmlns:a16="http://schemas.microsoft.com/office/drawing/2014/main" id="{8E6D27B7-D6C7-45C1-BAB4-BD92AF51A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1625" y="4321175"/>
              <a:ext cx="22225" cy="6350"/>
            </a:xfrm>
            <a:custGeom>
              <a:avLst/>
              <a:gdLst>
                <a:gd name="T0" fmla="*/ 7 w 8"/>
                <a:gd name="T1" fmla="*/ 0 h 2"/>
                <a:gd name="T2" fmla="*/ 5 w 8"/>
                <a:gd name="T3" fmla="*/ 0 h 2"/>
                <a:gd name="T4" fmla="*/ 0 w 8"/>
                <a:gd name="T5" fmla="*/ 2 h 2"/>
                <a:gd name="T6" fmla="*/ 6 w 8"/>
                <a:gd name="T7" fmla="*/ 1 h 2"/>
                <a:gd name="T8" fmla="*/ 7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7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2" y="2"/>
                    <a:pt x="4" y="1"/>
                    <a:pt x="6" y="1"/>
                  </a:cubicBezTo>
                  <a:cubicBezTo>
                    <a:pt x="8" y="1"/>
                    <a:pt x="8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19" name="Freeform 68">
              <a:extLst>
                <a:ext uri="{FF2B5EF4-FFF2-40B4-BE49-F238E27FC236}">
                  <a16:creationId xmlns:a16="http://schemas.microsoft.com/office/drawing/2014/main" id="{12CF61BE-C745-4BD3-80C0-2560750BE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6013" y="4338638"/>
              <a:ext cx="225425" cy="77787"/>
            </a:xfrm>
            <a:custGeom>
              <a:avLst/>
              <a:gdLst>
                <a:gd name="T0" fmla="*/ 40 w 83"/>
                <a:gd name="T1" fmla="*/ 4 h 29"/>
                <a:gd name="T2" fmla="*/ 41 w 83"/>
                <a:gd name="T3" fmla="*/ 8 h 29"/>
                <a:gd name="T4" fmla="*/ 32 w 83"/>
                <a:gd name="T5" fmla="*/ 3 h 29"/>
                <a:gd name="T6" fmla="*/ 26 w 83"/>
                <a:gd name="T7" fmla="*/ 6 h 29"/>
                <a:gd name="T8" fmla="*/ 21 w 83"/>
                <a:gd name="T9" fmla="*/ 4 h 29"/>
                <a:gd name="T10" fmla="*/ 19 w 83"/>
                <a:gd name="T11" fmla="*/ 3 h 29"/>
                <a:gd name="T12" fmla="*/ 21 w 83"/>
                <a:gd name="T13" fmla="*/ 1 h 29"/>
                <a:gd name="T14" fmla="*/ 9 w 83"/>
                <a:gd name="T15" fmla="*/ 2 h 29"/>
                <a:gd name="T16" fmla="*/ 7 w 83"/>
                <a:gd name="T17" fmla="*/ 2 h 29"/>
                <a:gd name="T18" fmla="*/ 1 w 83"/>
                <a:gd name="T19" fmla="*/ 4 h 29"/>
                <a:gd name="T20" fmla="*/ 0 w 83"/>
                <a:gd name="T21" fmla="*/ 6 h 29"/>
                <a:gd name="T22" fmla="*/ 3 w 83"/>
                <a:gd name="T23" fmla="*/ 7 h 29"/>
                <a:gd name="T24" fmla="*/ 8 w 83"/>
                <a:gd name="T25" fmla="*/ 6 h 29"/>
                <a:gd name="T26" fmla="*/ 12 w 83"/>
                <a:gd name="T27" fmla="*/ 8 h 29"/>
                <a:gd name="T28" fmla="*/ 12 w 83"/>
                <a:gd name="T29" fmla="*/ 10 h 29"/>
                <a:gd name="T30" fmla="*/ 7 w 83"/>
                <a:gd name="T31" fmla="*/ 10 h 29"/>
                <a:gd name="T32" fmla="*/ 18 w 83"/>
                <a:gd name="T33" fmla="*/ 13 h 29"/>
                <a:gd name="T34" fmla="*/ 30 w 83"/>
                <a:gd name="T35" fmla="*/ 16 h 29"/>
                <a:gd name="T36" fmla="*/ 36 w 83"/>
                <a:gd name="T37" fmla="*/ 12 h 29"/>
                <a:gd name="T38" fmla="*/ 36 w 83"/>
                <a:gd name="T39" fmla="*/ 12 h 29"/>
                <a:gd name="T40" fmla="*/ 37 w 83"/>
                <a:gd name="T41" fmla="*/ 12 h 29"/>
                <a:gd name="T42" fmla="*/ 39 w 83"/>
                <a:gd name="T43" fmla="*/ 11 h 29"/>
                <a:gd name="T44" fmla="*/ 43 w 83"/>
                <a:gd name="T45" fmla="*/ 13 h 29"/>
                <a:gd name="T46" fmla="*/ 49 w 83"/>
                <a:gd name="T47" fmla="*/ 12 h 29"/>
                <a:gd name="T48" fmla="*/ 53 w 83"/>
                <a:gd name="T49" fmla="*/ 13 h 29"/>
                <a:gd name="T50" fmla="*/ 53 w 83"/>
                <a:gd name="T51" fmla="*/ 13 h 29"/>
                <a:gd name="T52" fmla="*/ 38 w 83"/>
                <a:gd name="T53" fmla="*/ 20 h 29"/>
                <a:gd name="T54" fmla="*/ 55 w 83"/>
                <a:gd name="T55" fmla="*/ 19 h 29"/>
                <a:gd name="T56" fmla="*/ 47 w 83"/>
                <a:gd name="T57" fmla="*/ 20 h 29"/>
                <a:gd name="T58" fmla="*/ 34 w 83"/>
                <a:gd name="T59" fmla="*/ 24 h 29"/>
                <a:gd name="T60" fmla="*/ 57 w 83"/>
                <a:gd name="T61" fmla="*/ 29 h 29"/>
                <a:gd name="T62" fmla="*/ 72 w 83"/>
                <a:gd name="T63" fmla="*/ 16 h 29"/>
                <a:gd name="T64" fmla="*/ 59 w 83"/>
                <a:gd name="T65" fmla="*/ 4 h 29"/>
                <a:gd name="T66" fmla="*/ 58 w 83"/>
                <a:gd name="T67" fmla="*/ 4 h 29"/>
                <a:gd name="T68" fmla="*/ 50 w 83"/>
                <a:gd name="T6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" h="29">
                  <a:moveTo>
                    <a:pt x="50" y="0"/>
                  </a:moveTo>
                  <a:cubicBezTo>
                    <a:pt x="45" y="0"/>
                    <a:pt x="40" y="2"/>
                    <a:pt x="40" y="4"/>
                  </a:cubicBezTo>
                  <a:cubicBezTo>
                    <a:pt x="41" y="7"/>
                    <a:pt x="43" y="9"/>
                    <a:pt x="42" y="9"/>
                  </a:cubicBezTo>
                  <a:cubicBezTo>
                    <a:pt x="42" y="9"/>
                    <a:pt x="42" y="8"/>
                    <a:pt x="41" y="8"/>
                  </a:cubicBezTo>
                  <a:cubicBezTo>
                    <a:pt x="38" y="8"/>
                    <a:pt x="39" y="6"/>
                    <a:pt x="37" y="4"/>
                  </a:cubicBezTo>
                  <a:cubicBezTo>
                    <a:pt x="36" y="3"/>
                    <a:pt x="34" y="3"/>
                    <a:pt x="32" y="3"/>
                  </a:cubicBezTo>
                  <a:cubicBezTo>
                    <a:pt x="30" y="3"/>
                    <a:pt x="28" y="3"/>
                    <a:pt x="27" y="4"/>
                  </a:cubicBezTo>
                  <a:cubicBezTo>
                    <a:pt x="26" y="5"/>
                    <a:pt x="26" y="6"/>
                    <a:pt x="26" y="6"/>
                  </a:cubicBezTo>
                  <a:cubicBezTo>
                    <a:pt x="25" y="6"/>
                    <a:pt x="25" y="6"/>
                    <a:pt x="24" y="5"/>
                  </a:cubicBezTo>
                  <a:cubicBezTo>
                    <a:pt x="22" y="5"/>
                    <a:pt x="20" y="4"/>
                    <a:pt x="21" y="4"/>
                  </a:cubicBezTo>
                  <a:cubicBezTo>
                    <a:pt x="22" y="4"/>
                    <a:pt x="21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27" y="2"/>
                    <a:pt x="21" y="1"/>
                  </a:cubicBezTo>
                  <a:cubicBezTo>
                    <a:pt x="20" y="1"/>
                    <a:pt x="18" y="1"/>
                    <a:pt x="17" y="1"/>
                  </a:cubicBezTo>
                  <a:cubicBezTo>
                    <a:pt x="12" y="1"/>
                    <a:pt x="9" y="2"/>
                    <a:pt x="9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4" y="2"/>
                    <a:pt x="2" y="3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6" y="7"/>
                    <a:pt x="6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11" y="7"/>
                    <a:pt x="12" y="8"/>
                  </a:cubicBezTo>
                  <a:cubicBezTo>
                    <a:pt x="12" y="9"/>
                    <a:pt x="13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9" y="10"/>
                    <a:pt x="8" y="10"/>
                  </a:cubicBezTo>
                  <a:cubicBezTo>
                    <a:pt x="8" y="10"/>
                    <a:pt x="8" y="10"/>
                    <a:pt x="7" y="10"/>
                  </a:cubicBezTo>
                  <a:cubicBezTo>
                    <a:pt x="7" y="10"/>
                    <a:pt x="8" y="10"/>
                    <a:pt x="12" y="11"/>
                  </a:cubicBezTo>
                  <a:cubicBezTo>
                    <a:pt x="15" y="12"/>
                    <a:pt x="19" y="13"/>
                    <a:pt x="18" y="13"/>
                  </a:cubicBezTo>
                  <a:cubicBezTo>
                    <a:pt x="17" y="13"/>
                    <a:pt x="19" y="16"/>
                    <a:pt x="27" y="16"/>
                  </a:cubicBezTo>
                  <a:cubicBezTo>
                    <a:pt x="28" y="16"/>
                    <a:pt x="29" y="16"/>
                    <a:pt x="30" y="16"/>
                  </a:cubicBezTo>
                  <a:cubicBezTo>
                    <a:pt x="39" y="15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1"/>
                  </a:cubicBezTo>
                  <a:cubicBezTo>
                    <a:pt x="38" y="11"/>
                    <a:pt x="38" y="11"/>
                    <a:pt x="39" y="11"/>
                  </a:cubicBezTo>
                  <a:cubicBezTo>
                    <a:pt x="39" y="11"/>
                    <a:pt x="40" y="11"/>
                    <a:pt x="40" y="12"/>
                  </a:cubicBezTo>
                  <a:cubicBezTo>
                    <a:pt x="41" y="13"/>
                    <a:pt x="41" y="13"/>
                    <a:pt x="43" y="13"/>
                  </a:cubicBezTo>
                  <a:cubicBezTo>
                    <a:pt x="43" y="13"/>
                    <a:pt x="44" y="13"/>
                    <a:pt x="45" y="13"/>
                  </a:cubicBezTo>
                  <a:cubicBezTo>
                    <a:pt x="47" y="12"/>
                    <a:pt x="48" y="12"/>
                    <a:pt x="49" y="12"/>
                  </a:cubicBezTo>
                  <a:cubicBezTo>
                    <a:pt x="50" y="12"/>
                    <a:pt x="51" y="12"/>
                    <a:pt x="50" y="12"/>
                  </a:cubicBezTo>
                  <a:cubicBezTo>
                    <a:pt x="50" y="13"/>
                    <a:pt x="51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5" y="13"/>
                    <a:pt x="50" y="14"/>
                    <a:pt x="42" y="15"/>
                  </a:cubicBezTo>
                  <a:cubicBezTo>
                    <a:pt x="35" y="17"/>
                    <a:pt x="32" y="20"/>
                    <a:pt x="38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7" y="19"/>
                    <a:pt x="53" y="19"/>
                    <a:pt x="55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1" y="19"/>
                    <a:pt x="47" y="20"/>
                  </a:cubicBezTo>
                  <a:cubicBezTo>
                    <a:pt x="42" y="20"/>
                    <a:pt x="41" y="21"/>
                    <a:pt x="44" y="21"/>
                  </a:cubicBezTo>
                  <a:cubicBezTo>
                    <a:pt x="46" y="21"/>
                    <a:pt x="28" y="21"/>
                    <a:pt x="34" y="24"/>
                  </a:cubicBezTo>
                  <a:cubicBezTo>
                    <a:pt x="41" y="27"/>
                    <a:pt x="50" y="28"/>
                    <a:pt x="52" y="29"/>
                  </a:cubicBezTo>
                  <a:cubicBezTo>
                    <a:pt x="53" y="29"/>
                    <a:pt x="55" y="29"/>
                    <a:pt x="57" y="29"/>
                  </a:cubicBezTo>
                  <a:cubicBezTo>
                    <a:pt x="60" y="29"/>
                    <a:pt x="64" y="29"/>
                    <a:pt x="64" y="27"/>
                  </a:cubicBezTo>
                  <a:cubicBezTo>
                    <a:pt x="66" y="25"/>
                    <a:pt x="69" y="19"/>
                    <a:pt x="72" y="16"/>
                  </a:cubicBezTo>
                  <a:cubicBezTo>
                    <a:pt x="76" y="12"/>
                    <a:pt x="83" y="9"/>
                    <a:pt x="74" y="7"/>
                  </a:cubicBezTo>
                  <a:cubicBezTo>
                    <a:pt x="66" y="5"/>
                    <a:pt x="61" y="4"/>
                    <a:pt x="59" y="4"/>
                  </a:cubicBezTo>
                  <a:cubicBezTo>
                    <a:pt x="59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3"/>
                    <a:pt x="55" y="1"/>
                  </a:cubicBezTo>
                  <a:cubicBezTo>
                    <a:pt x="54" y="1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20" name="Freeform 69">
              <a:extLst>
                <a:ext uri="{FF2B5EF4-FFF2-40B4-BE49-F238E27FC236}">
                  <a16:creationId xmlns:a16="http://schemas.microsoft.com/office/drawing/2014/main" id="{D39B97F7-FBB5-49F9-91FA-5D4D8B520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4370388"/>
              <a:ext cx="31750" cy="7937"/>
            </a:xfrm>
            <a:custGeom>
              <a:avLst/>
              <a:gdLst>
                <a:gd name="T0" fmla="*/ 2 w 12"/>
                <a:gd name="T1" fmla="*/ 0 h 3"/>
                <a:gd name="T2" fmla="*/ 1 w 12"/>
                <a:gd name="T3" fmla="*/ 1 h 3"/>
                <a:gd name="T4" fmla="*/ 8 w 12"/>
                <a:gd name="T5" fmla="*/ 3 h 3"/>
                <a:gd name="T6" fmla="*/ 10 w 12"/>
                <a:gd name="T7" fmla="*/ 3 h 3"/>
                <a:gd name="T8" fmla="*/ 7 w 12"/>
                <a:gd name="T9" fmla="*/ 1 h 3"/>
                <a:gd name="T10" fmla="*/ 2 w 1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">
                  <a:moveTo>
                    <a:pt x="2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3" y="2"/>
                    <a:pt x="5" y="2"/>
                    <a:pt x="8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2" y="3"/>
                    <a:pt x="10" y="2"/>
                    <a:pt x="7" y="1"/>
                  </a:cubicBezTo>
                  <a:cubicBezTo>
                    <a:pt x="5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21" name="Freeform 70">
              <a:extLst>
                <a:ext uri="{FF2B5EF4-FFF2-40B4-BE49-F238E27FC236}">
                  <a16:creationId xmlns:a16="http://schemas.microsoft.com/office/drawing/2014/main" id="{81495020-C5BC-4706-A794-57FC409BB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613" y="4368800"/>
              <a:ext cx="46038" cy="9525"/>
            </a:xfrm>
            <a:custGeom>
              <a:avLst/>
              <a:gdLst>
                <a:gd name="T0" fmla="*/ 9 w 17"/>
                <a:gd name="T1" fmla="*/ 0 h 4"/>
                <a:gd name="T2" fmla="*/ 8 w 17"/>
                <a:gd name="T3" fmla="*/ 1 h 4"/>
                <a:gd name="T4" fmla="*/ 1 w 17"/>
                <a:gd name="T5" fmla="*/ 3 h 4"/>
                <a:gd name="T6" fmla="*/ 8 w 17"/>
                <a:gd name="T7" fmla="*/ 4 h 4"/>
                <a:gd name="T8" fmla="*/ 12 w 17"/>
                <a:gd name="T9" fmla="*/ 4 h 4"/>
                <a:gd name="T10" fmla="*/ 17 w 17"/>
                <a:gd name="T11" fmla="*/ 2 h 4"/>
                <a:gd name="T12" fmla="*/ 9 w 1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4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2" y="1"/>
                    <a:pt x="0" y="3"/>
                    <a:pt x="1" y="3"/>
                  </a:cubicBezTo>
                  <a:cubicBezTo>
                    <a:pt x="3" y="4"/>
                    <a:pt x="5" y="4"/>
                    <a:pt x="8" y="4"/>
                  </a:cubicBezTo>
                  <a:cubicBezTo>
                    <a:pt x="10" y="4"/>
                    <a:pt x="11" y="4"/>
                    <a:pt x="12" y="4"/>
                  </a:cubicBezTo>
                  <a:cubicBezTo>
                    <a:pt x="14" y="3"/>
                    <a:pt x="15" y="3"/>
                    <a:pt x="17" y="2"/>
                  </a:cubicBezTo>
                  <a:cubicBezTo>
                    <a:pt x="15" y="1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22" name="Freeform 71">
              <a:extLst>
                <a:ext uri="{FF2B5EF4-FFF2-40B4-BE49-F238E27FC236}">
                  <a16:creationId xmlns:a16="http://schemas.microsoft.com/office/drawing/2014/main" id="{40F0BAA0-A13B-45C6-A293-BFA25FAC7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6900" y="4259263"/>
              <a:ext cx="123825" cy="38100"/>
            </a:xfrm>
            <a:custGeom>
              <a:avLst/>
              <a:gdLst>
                <a:gd name="T0" fmla="*/ 4 w 46"/>
                <a:gd name="T1" fmla="*/ 0 h 14"/>
                <a:gd name="T2" fmla="*/ 4 w 46"/>
                <a:gd name="T3" fmla="*/ 0 h 14"/>
                <a:gd name="T4" fmla="*/ 2 w 46"/>
                <a:gd name="T5" fmla="*/ 1 h 14"/>
                <a:gd name="T6" fmla="*/ 1 w 46"/>
                <a:gd name="T7" fmla="*/ 1 h 14"/>
                <a:gd name="T8" fmla="*/ 1 w 46"/>
                <a:gd name="T9" fmla="*/ 1 h 14"/>
                <a:gd name="T10" fmla="*/ 0 w 46"/>
                <a:gd name="T11" fmla="*/ 1 h 14"/>
                <a:gd name="T12" fmla="*/ 4 w 46"/>
                <a:gd name="T13" fmla="*/ 4 h 14"/>
                <a:gd name="T14" fmla="*/ 6 w 46"/>
                <a:gd name="T15" fmla="*/ 10 h 14"/>
                <a:gd name="T16" fmla="*/ 11 w 46"/>
                <a:gd name="T17" fmla="*/ 14 h 14"/>
                <a:gd name="T18" fmla="*/ 15 w 46"/>
                <a:gd name="T19" fmla="*/ 14 h 14"/>
                <a:gd name="T20" fmla="*/ 37 w 46"/>
                <a:gd name="T21" fmla="*/ 10 h 14"/>
                <a:gd name="T22" fmla="*/ 40 w 46"/>
                <a:gd name="T23" fmla="*/ 4 h 14"/>
                <a:gd name="T24" fmla="*/ 18 w 46"/>
                <a:gd name="T25" fmla="*/ 1 h 14"/>
                <a:gd name="T26" fmla="*/ 15 w 46"/>
                <a:gd name="T27" fmla="*/ 1 h 14"/>
                <a:gd name="T28" fmla="*/ 15 w 46"/>
                <a:gd name="T29" fmla="*/ 1 h 14"/>
                <a:gd name="T30" fmla="*/ 10 w 46"/>
                <a:gd name="T31" fmla="*/ 0 h 14"/>
                <a:gd name="T32" fmla="*/ 4 w 46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4">
                  <a:moveTo>
                    <a:pt x="4" y="0"/>
                  </a:moveTo>
                  <a:cubicBezTo>
                    <a:pt x="3" y="0"/>
                    <a:pt x="3" y="0"/>
                    <a:pt x="4" y="0"/>
                  </a:cubicBezTo>
                  <a:cubicBezTo>
                    <a:pt x="5" y="0"/>
                    <a:pt x="4" y="1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3"/>
                    <a:pt x="4" y="4"/>
                  </a:cubicBezTo>
                  <a:cubicBezTo>
                    <a:pt x="6" y="5"/>
                    <a:pt x="6" y="8"/>
                    <a:pt x="6" y="10"/>
                  </a:cubicBezTo>
                  <a:cubicBezTo>
                    <a:pt x="6" y="11"/>
                    <a:pt x="8" y="13"/>
                    <a:pt x="11" y="14"/>
                  </a:cubicBezTo>
                  <a:cubicBezTo>
                    <a:pt x="12" y="14"/>
                    <a:pt x="13" y="14"/>
                    <a:pt x="15" y="14"/>
                  </a:cubicBezTo>
                  <a:cubicBezTo>
                    <a:pt x="21" y="14"/>
                    <a:pt x="33" y="12"/>
                    <a:pt x="37" y="10"/>
                  </a:cubicBezTo>
                  <a:cubicBezTo>
                    <a:pt x="46" y="7"/>
                    <a:pt x="45" y="5"/>
                    <a:pt x="40" y="4"/>
                  </a:cubicBezTo>
                  <a:cubicBezTo>
                    <a:pt x="32" y="2"/>
                    <a:pt x="23" y="1"/>
                    <a:pt x="18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3" y="1"/>
                    <a:pt x="10" y="0"/>
                  </a:cubicBezTo>
                  <a:cubicBezTo>
                    <a:pt x="7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23" name="Freeform 72">
              <a:extLst>
                <a:ext uri="{FF2B5EF4-FFF2-40B4-BE49-F238E27FC236}">
                  <a16:creationId xmlns:a16="http://schemas.microsoft.com/office/drawing/2014/main" id="{F61A67A5-7311-4590-8D08-9FF96DF3C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3588" y="4278313"/>
              <a:ext cx="11113" cy="3175"/>
            </a:xfrm>
            <a:custGeom>
              <a:avLst/>
              <a:gdLst>
                <a:gd name="T0" fmla="*/ 3 w 4"/>
                <a:gd name="T1" fmla="*/ 0 h 1"/>
                <a:gd name="T2" fmla="*/ 2 w 4"/>
                <a:gd name="T3" fmla="*/ 0 h 1"/>
                <a:gd name="T4" fmla="*/ 2 w 4"/>
                <a:gd name="T5" fmla="*/ 1 h 1"/>
                <a:gd name="T6" fmla="*/ 4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0" y="0"/>
                    <a:pt x="2" y="1"/>
                    <a:pt x="2" y="1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24" name="Freeform 73">
              <a:extLst>
                <a:ext uri="{FF2B5EF4-FFF2-40B4-BE49-F238E27FC236}">
                  <a16:creationId xmlns:a16="http://schemas.microsoft.com/office/drawing/2014/main" id="{5F010949-956C-41D4-AF90-82F1A2B53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050" y="4278313"/>
              <a:ext cx="20638" cy="3175"/>
            </a:xfrm>
            <a:custGeom>
              <a:avLst/>
              <a:gdLst>
                <a:gd name="T0" fmla="*/ 6 w 8"/>
                <a:gd name="T1" fmla="*/ 0 h 1"/>
                <a:gd name="T2" fmla="*/ 5 w 8"/>
                <a:gd name="T3" fmla="*/ 0 h 1"/>
                <a:gd name="T4" fmla="*/ 0 w 8"/>
                <a:gd name="T5" fmla="*/ 1 h 1"/>
                <a:gd name="T6" fmla="*/ 6 w 8"/>
                <a:gd name="T7" fmla="*/ 1 h 1"/>
                <a:gd name="T8" fmla="*/ 6 w 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4" y="1"/>
                    <a:pt x="6" y="1"/>
                  </a:cubicBezTo>
                  <a:cubicBezTo>
                    <a:pt x="8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25" name="Freeform 74">
              <a:extLst>
                <a:ext uri="{FF2B5EF4-FFF2-40B4-BE49-F238E27FC236}">
                  <a16:creationId xmlns:a16="http://schemas.microsoft.com/office/drawing/2014/main" id="{AD77158F-8E27-45C7-A9B3-AFCA95379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7700" y="4346575"/>
              <a:ext cx="30163" cy="3175"/>
            </a:xfrm>
            <a:custGeom>
              <a:avLst/>
              <a:gdLst>
                <a:gd name="T0" fmla="*/ 5 w 11"/>
                <a:gd name="T1" fmla="*/ 0 h 1"/>
                <a:gd name="T2" fmla="*/ 4 w 11"/>
                <a:gd name="T3" fmla="*/ 1 h 1"/>
                <a:gd name="T4" fmla="*/ 0 w 11"/>
                <a:gd name="T5" fmla="*/ 1 h 1"/>
                <a:gd name="T6" fmla="*/ 1 w 11"/>
                <a:gd name="T7" fmla="*/ 1 h 1"/>
                <a:gd name="T8" fmla="*/ 4 w 11"/>
                <a:gd name="T9" fmla="*/ 1 h 1"/>
                <a:gd name="T10" fmla="*/ 6 w 11"/>
                <a:gd name="T11" fmla="*/ 1 h 1"/>
                <a:gd name="T12" fmla="*/ 7 w 11"/>
                <a:gd name="T13" fmla="*/ 1 h 1"/>
                <a:gd name="T14" fmla="*/ 5 w 11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">
                  <a:moveTo>
                    <a:pt x="5" y="0"/>
                  </a:moveTo>
                  <a:cubicBezTo>
                    <a:pt x="5" y="0"/>
                    <a:pt x="4" y="0"/>
                    <a:pt x="4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1" y="1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26" name="Freeform 75">
              <a:extLst>
                <a:ext uri="{FF2B5EF4-FFF2-40B4-BE49-F238E27FC236}">
                  <a16:creationId xmlns:a16="http://schemas.microsoft.com/office/drawing/2014/main" id="{4C914645-B52C-47C7-B88B-BF3071F2E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2600" y="4392613"/>
              <a:ext cx="19050" cy="3175"/>
            </a:xfrm>
            <a:custGeom>
              <a:avLst/>
              <a:gdLst>
                <a:gd name="T0" fmla="*/ 2 w 7"/>
                <a:gd name="T1" fmla="*/ 0 h 1"/>
                <a:gd name="T2" fmla="*/ 3 w 7"/>
                <a:gd name="T3" fmla="*/ 1 h 1"/>
                <a:gd name="T4" fmla="*/ 3 w 7"/>
                <a:gd name="T5" fmla="*/ 1 h 1"/>
                <a:gd name="T6" fmla="*/ 7 w 7"/>
                <a:gd name="T7" fmla="*/ 0 h 1"/>
                <a:gd name="T8" fmla="*/ 6 w 7"/>
                <a:gd name="T9" fmla="*/ 0 h 1"/>
                <a:gd name="T10" fmla="*/ 2 w 7"/>
                <a:gd name="T11" fmla="*/ 0 h 1"/>
                <a:gd name="T12" fmla="*/ 2 w 7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">
                  <a:moveTo>
                    <a:pt x="2" y="0"/>
                  </a:moveTo>
                  <a:cubicBezTo>
                    <a:pt x="0" y="0"/>
                    <a:pt x="0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1"/>
                    <a:pt x="5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27" name="Freeform 76">
              <a:extLst>
                <a:ext uri="{FF2B5EF4-FFF2-40B4-BE49-F238E27FC236}">
                  <a16:creationId xmlns:a16="http://schemas.microsoft.com/office/drawing/2014/main" id="{0DBA8117-AEC1-4BFD-8FE1-A3A7486062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0525" y="4244975"/>
              <a:ext cx="195263" cy="33337"/>
            </a:xfrm>
            <a:custGeom>
              <a:avLst/>
              <a:gdLst>
                <a:gd name="T0" fmla="*/ 32 w 72"/>
                <a:gd name="T1" fmla="*/ 3 h 12"/>
                <a:gd name="T2" fmla="*/ 32 w 72"/>
                <a:gd name="T3" fmla="*/ 3 h 12"/>
                <a:gd name="T4" fmla="*/ 32 w 72"/>
                <a:gd name="T5" fmla="*/ 3 h 12"/>
                <a:gd name="T6" fmla="*/ 32 w 72"/>
                <a:gd name="T7" fmla="*/ 3 h 12"/>
                <a:gd name="T8" fmla="*/ 32 w 72"/>
                <a:gd name="T9" fmla="*/ 3 h 12"/>
                <a:gd name="T10" fmla="*/ 32 w 72"/>
                <a:gd name="T11" fmla="*/ 3 h 12"/>
                <a:gd name="T12" fmla="*/ 20 w 72"/>
                <a:gd name="T13" fmla="*/ 0 h 12"/>
                <a:gd name="T14" fmla="*/ 8 w 72"/>
                <a:gd name="T15" fmla="*/ 1 h 12"/>
                <a:gd name="T16" fmla="*/ 3 w 72"/>
                <a:gd name="T17" fmla="*/ 5 h 12"/>
                <a:gd name="T18" fmla="*/ 1 w 72"/>
                <a:gd name="T19" fmla="*/ 9 h 12"/>
                <a:gd name="T20" fmla="*/ 24 w 72"/>
                <a:gd name="T21" fmla="*/ 11 h 12"/>
                <a:gd name="T22" fmla="*/ 44 w 72"/>
                <a:gd name="T23" fmla="*/ 12 h 12"/>
                <a:gd name="T24" fmla="*/ 46 w 72"/>
                <a:gd name="T25" fmla="*/ 12 h 12"/>
                <a:gd name="T26" fmla="*/ 65 w 72"/>
                <a:gd name="T27" fmla="*/ 11 h 12"/>
                <a:gd name="T28" fmla="*/ 57 w 72"/>
                <a:gd name="T29" fmla="*/ 7 h 12"/>
                <a:gd name="T30" fmla="*/ 57 w 72"/>
                <a:gd name="T31" fmla="*/ 7 h 12"/>
                <a:gd name="T32" fmla="*/ 50 w 72"/>
                <a:gd name="T33" fmla="*/ 2 h 12"/>
                <a:gd name="T34" fmla="*/ 40 w 72"/>
                <a:gd name="T35" fmla="*/ 1 h 12"/>
                <a:gd name="T36" fmla="*/ 32 w 72"/>
                <a:gd name="T37" fmla="*/ 3 h 12"/>
                <a:gd name="T38" fmla="*/ 32 w 72"/>
                <a:gd name="T39" fmla="*/ 3 h 12"/>
                <a:gd name="T40" fmla="*/ 26 w 72"/>
                <a:gd name="T41" fmla="*/ 0 h 12"/>
                <a:gd name="T42" fmla="*/ 20 w 72"/>
                <a:gd name="T4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12"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moveTo>
                    <a:pt x="20" y="0"/>
                  </a:moveTo>
                  <a:cubicBezTo>
                    <a:pt x="16" y="0"/>
                    <a:pt x="12" y="0"/>
                    <a:pt x="8" y="1"/>
                  </a:cubicBezTo>
                  <a:cubicBezTo>
                    <a:pt x="2" y="3"/>
                    <a:pt x="3" y="4"/>
                    <a:pt x="3" y="5"/>
                  </a:cubicBezTo>
                  <a:cubicBezTo>
                    <a:pt x="4" y="7"/>
                    <a:pt x="0" y="9"/>
                    <a:pt x="1" y="9"/>
                  </a:cubicBezTo>
                  <a:cubicBezTo>
                    <a:pt x="2" y="10"/>
                    <a:pt x="12" y="10"/>
                    <a:pt x="24" y="11"/>
                  </a:cubicBezTo>
                  <a:cubicBezTo>
                    <a:pt x="30" y="12"/>
                    <a:pt x="37" y="12"/>
                    <a:pt x="44" y="12"/>
                  </a:cubicBezTo>
                  <a:cubicBezTo>
                    <a:pt x="44" y="12"/>
                    <a:pt x="45" y="12"/>
                    <a:pt x="46" y="12"/>
                  </a:cubicBezTo>
                  <a:cubicBezTo>
                    <a:pt x="54" y="12"/>
                    <a:pt x="62" y="12"/>
                    <a:pt x="65" y="11"/>
                  </a:cubicBezTo>
                  <a:cubicBezTo>
                    <a:pt x="72" y="9"/>
                    <a:pt x="58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7"/>
                    <a:pt x="57" y="5"/>
                    <a:pt x="50" y="2"/>
                  </a:cubicBezTo>
                  <a:cubicBezTo>
                    <a:pt x="47" y="1"/>
                    <a:pt x="43" y="1"/>
                    <a:pt x="40" y="1"/>
                  </a:cubicBezTo>
                  <a:cubicBezTo>
                    <a:pt x="36" y="1"/>
                    <a:pt x="32" y="2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2"/>
                    <a:pt x="30" y="1"/>
                    <a:pt x="26" y="0"/>
                  </a:cubicBezTo>
                  <a:cubicBezTo>
                    <a:pt x="24" y="0"/>
                    <a:pt x="22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28" name="Freeform 77">
              <a:extLst>
                <a:ext uri="{FF2B5EF4-FFF2-40B4-BE49-F238E27FC236}">
                  <a16:creationId xmlns:a16="http://schemas.microsoft.com/office/drawing/2014/main" id="{E39F6AD6-ACD6-4273-9C98-423420A0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0900" y="4297363"/>
              <a:ext cx="11113" cy="4762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1 h 2"/>
                <a:gd name="T4" fmla="*/ 1 w 4"/>
                <a:gd name="T5" fmla="*/ 2 h 2"/>
                <a:gd name="T6" fmla="*/ 3 w 4"/>
                <a:gd name="T7" fmla="*/ 1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1"/>
                    <a:pt x="4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29" name="Freeform 78">
              <a:extLst>
                <a:ext uri="{FF2B5EF4-FFF2-40B4-BE49-F238E27FC236}">
                  <a16:creationId xmlns:a16="http://schemas.microsoft.com/office/drawing/2014/main" id="{240DA2AE-8314-449B-8502-CE4A25B06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9225" y="4357688"/>
              <a:ext cx="11113" cy="1587"/>
            </a:xfrm>
            <a:custGeom>
              <a:avLst/>
              <a:gdLst>
                <a:gd name="T0" fmla="*/ 2 w 4"/>
                <a:gd name="T1" fmla="*/ 0 h 1"/>
                <a:gd name="T2" fmla="*/ 0 w 4"/>
                <a:gd name="T3" fmla="*/ 1 h 1"/>
                <a:gd name="T4" fmla="*/ 3 w 4"/>
                <a:gd name="T5" fmla="*/ 1 h 1"/>
                <a:gd name="T6" fmla="*/ 4 w 4"/>
                <a:gd name="T7" fmla="*/ 1 h 1"/>
                <a:gd name="T8" fmla="*/ 2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4" y="1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30" name="Freeform 79">
              <a:extLst>
                <a:ext uri="{FF2B5EF4-FFF2-40B4-BE49-F238E27FC236}">
                  <a16:creationId xmlns:a16="http://schemas.microsoft.com/office/drawing/2014/main" id="{C6E31C48-AE1A-46E7-B271-3C74D7E29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9450" y="4370388"/>
              <a:ext cx="20638" cy="6350"/>
            </a:xfrm>
            <a:custGeom>
              <a:avLst/>
              <a:gdLst>
                <a:gd name="T0" fmla="*/ 3 w 8"/>
                <a:gd name="T1" fmla="*/ 0 h 2"/>
                <a:gd name="T2" fmla="*/ 1 w 8"/>
                <a:gd name="T3" fmla="*/ 0 h 2"/>
                <a:gd name="T4" fmla="*/ 3 w 8"/>
                <a:gd name="T5" fmla="*/ 2 h 2"/>
                <a:gd name="T6" fmla="*/ 6 w 8"/>
                <a:gd name="T7" fmla="*/ 1 h 2"/>
                <a:gd name="T8" fmla="*/ 3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3" y="1"/>
                    <a:pt x="3" y="2"/>
                  </a:cubicBezTo>
                  <a:cubicBezTo>
                    <a:pt x="3" y="1"/>
                    <a:pt x="5" y="1"/>
                    <a:pt x="6" y="1"/>
                  </a:cubicBezTo>
                  <a:cubicBezTo>
                    <a:pt x="8" y="1"/>
                    <a:pt x="6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31" name="Freeform 80">
              <a:extLst>
                <a:ext uri="{FF2B5EF4-FFF2-40B4-BE49-F238E27FC236}">
                  <a16:creationId xmlns:a16="http://schemas.microsoft.com/office/drawing/2014/main" id="{70005C43-5D92-4F0E-AFC1-4B3BB749D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063" y="4354513"/>
              <a:ext cx="60325" cy="11112"/>
            </a:xfrm>
            <a:custGeom>
              <a:avLst/>
              <a:gdLst>
                <a:gd name="T0" fmla="*/ 10 w 22"/>
                <a:gd name="T1" fmla="*/ 0 h 4"/>
                <a:gd name="T2" fmla="*/ 5 w 22"/>
                <a:gd name="T3" fmla="*/ 4 h 4"/>
                <a:gd name="T4" fmla="*/ 10 w 22"/>
                <a:gd name="T5" fmla="*/ 4 h 4"/>
                <a:gd name="T6" fmla="*/ 15 w 22"/>
                <a:gd name="T7" fmla="*/ 0 h 4"/>
                <a:gd name="T8" fmla="*/ 10 w 2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">
                  <a:moveTo>
                    <a:pt x="10" y="0"/>
                  </a:moveTo>
                  <a:cubicBezTo>
                    <a:pt x="0" y="0"/>
                    <a:pt x="2" y="3"/>
                    <a:pt x="5" y="4"/>
                  </a:cubicBezTo>
                  <a:cubicBezTo>
                    <a:pt x="7" y="4"/>
                    <a:pt x="9" y="4"/>
                    <a:pt x="10" y="4"/>
                  </a:cubicBezTo>
                  <a:cubicBezTo>
                    <a:pt x="21" y="4"/>
                    <a:pt x="22" y="1"/>
                    <a:pt x="15" y="0"/>
                  </a:cubicBezTo>
                  <a:cubicBezTo>
                    <a:pt x="13" y="0"/>
                    <a:pt x="12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32" name="Freeform 81">
              <a:extLst>
                <a:ext uri="{FF2B5EF4-FFF2-40B4-BE49-F238E27FC236}">
                  <a16:creationId xmlns:a16="http://schemas.microsoft.com/office/drawing/2014/main" id="{E5FAF6D5-53CA-4C8F-A74D-D5F646A33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438" y="4406900"/>
              <a:ext cx="11113" cy="1587"/>
            </a:xfrm>
            <a:custGeom>
              <a:avLst/>
              <a:gdLst>
                <a:gd name="T0" fmla="*/ 3 w 4"/>
                <a:gd name="T1" fmla="*/ 0 h 1"/>
                <a:gd name="T2" fmla="*/ 1 w 4"/>
                <a:gd name="T3" fmla="*/ 0 h 1"/>
                <a:gd name="T4" fmla="*/ 2 w 4"/>
                <a:gd name="T5" fmla="*/ 1 h 1"/>
                <a:gd name="T6" fmla="*/ 2 w 4"/>
                <a:gd name="T7" fmla="*/ 1 h 1"/>
                <a:gd name="T8" fmla="*/ 4 w 4"/>
                <a:gd name="T9" fmla="*/ 0 h 1"/>
                <a:gd name="T10" fmla="*/ 3 w 4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33" name="Freeform 82">
              <a:extLst>
                <a:ext uri="{FF2B5EF4-FFF2-40B4-BE49-F238E27FC236}">
                  <a16:creationId xmlns:a16="http://schemas.microsoft.com/office/drawing/2014/main" id="{9E6E60C6-57DD-4E53-812A-AEC25B18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8013" y="4308475"/>
              <a:ext cx="90488" cy="15875"/>
            </a:xfrm>
            <a:custGeom>
              <a:avLst/>
              <a:gdLst>
                <a:gd name="T0" fmla="*/ 19 w 33"/>
                <a:gd name="T1" fmla="*/ 0 h 6"/>
                <a:gd name="T2" fmla="*/ 17 w 33"/>
                <a:gd name="T3" fmla="*/ 0 h 6"/>
                <a:gd name="T4" fmla="*/ 6 w 33"/>
                <a:gd name="T5" fmla="*/ 6 h 6"/>
                <a:gd name="T6" fmla="*/ 23 w 33"/>
                <a:gd name="T7" fmla="*/ 5 h 6"/>
                <a:gd name="T8" fmla="*/ 19 w 3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">
                  <a:moveTo>
                    <a:pt x="19" y="0"/>
                  </a:moveTo>
                  <a:cubicBezTo>
                    <a:pt x="19" y="0"/>
                    <a:pt x="18" y="0"/>
                    <a:pt x="17" y="0"/>
                  </a:cubicBezTo>
                  <a:cubicBezTo>
                    <a:pt x="7" y="1"/>
                    <a:pt x="0" y="3"/>
                    <a:pt x="6" y="6"/>
                  </a:cubicBezTo>
                  <a:cubicBezTo>
                    <a:pt x="11" y="5"/>
                    <a:pt x="17" y="5"/>
                    <a:pt x="23" y="5"/>
                  </a:cubicBezTo>
                  <a:cubicBezTo>
                    <a:pt x="33" y="4"/>
                    <a:pt x="33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34" name="Freeform 83">
              <a:extLst>
                <a:ext uri="{FF2B5EF4-FFF2-40B4-BE49-F238E27FC236}">
                  <a16:creationId xmlns:a16="http://schemas.microsoft.com/office/drawing/2014/main" id="{3B1AD988-C346-4C2E-B9F8-751E61C8F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2725" y="4349750"/>
              <a:ext cx="14288" cy="1587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3 w 5"/>
                <a:gd name="T5" fmla="*/ 1 h 1"/>
                <a:gd name="T6" fmla="*/ 3 w 5"/>
                <a:gd name="T7" fmla="*/ 1 h 1"/>
                <a:gd name="T8" fmla="*/ 5 w 5"/>
                <a:gd name="T9" fmla="*/ 0 h 1"/>
                <a:gd name="T10" fmla="*/ 3 w 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0" y="0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1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35" name="Freeform 84">
              <a:extLst>
                <a:ext uri="{FF2B5EF4-FFF2-40B4-BE49-F238E27FC236}">
                  <a16:creationId xmlns:a16="http://schemas.microsoft.com/office/drawing/2014/main" id="{AAA562A1-A6A3-4BBF-A0E2-965214118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3350" y="4373563"/>
              <a:ext cx="14288" cy="3175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1 w 5"/>
                <a:gd name="T5" fmla="*/ 1 h 1"/>
                <a:gd name="T6" fmla="*/ 1 w 5"/>
                <a:gd name="T7" fmla="*/ 1 h 1"/>
                <a:gd name="T8" fmla="*/ 3 w 5"/>
                <a:gd name="T9" fmla="*/ 1 h 1"/>
                <a:gd name="T10" fmla="*/ 3 w 5"/>
                <a:gd name="T11" fmla="*/ 1 h 1"/>
                <a:gd name="T12" fmla="*/ 3 w 5"/>
                <a:gd name="T13" fmla="*/ 0 h 1"/>
                <a:gd name="T14" fmla="*/ 2 w 5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1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1"/>
                    <a:pt x="5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36" name="Freeform 85">
              <a:extLst>
                <a:ext uri="{FF2B5EF4-FFF2-40B4-BE49-F238E27FC236}">
                  <a16:creationId xmlns:a16="http://schemas.microsoft.com/office/drawing/2014/main" id="{2AF6C42F-F551-4127-9E79-8F0C906D7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5275" y="4224338"/>
              <a:ext cx="134938" cy="30162"/>
            </a:xfrm>
            <a:custGeom>
              <a:avLst/>
              <a:gdLst>
                <a:gd name="T0" fmla="*/ 15 w 50"/>
                <a:gd name="T1" fmla="*/ 0 h 11"/>
                <a:gd name="T2" fmla="*/ 2 w 50"/>
                <a:gd name="T3" fmla="*/ 2 h 11"/>
                <a:gd name="T4" fmla="*/ 2 w 50"/>
                <a:gd name="T5" fmla="*/ 6 h 11"/>
                <a:gd name="T6" fmla="*/ 3 w 50"/>
                <a:gd name="T7" fmla="*/ 9 h 11"/>
                <a:gd name="T8" fmla="*/ 25 w 50"/>
                <a:gd name="T9" fmla="*/ 11 h 11"/>
                <a:gd name="T10" fmla="*/ 28 w 50"/>
                <a:gd name="T11" fmla="*/ 11 h 11"/>
                <a:gd name="T12" fmla="*/ 47 w 50"/>
                <a:gd name="T13" fmla="*/ 8 h 11"/>
                <a:gd name="T14" fmla="*/ 33 w 50"/>
                <a:gd name="T15" fmla="*/ 2 h 11"/>
                <a:gd name="T16" fmla="*/ 15 w 50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">
                  <a:moveTo>
                    <a:pt x="15" y="0"/>
                  </a:moveTo>
                  <a:cubicBezTo>
                    <a:pt x="9" y="0"/>
                    <a:pt x="4" y="1"/>
                    <a:pt x="2" y="2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2" y="7"/>
                    <a:pt x="3" y="8"/>
                    <a:pt x="3" y="9"/>
                  </a:cubicBezTo>
                  <a:cubicBezTo>
                    <a:pt x="4" y="10"/>
                    <a:pt x="13" y="11"/>
                    <a:pt x="25" y="11"/>
                  </a:cubicBezTo>
                  <a:cubicBezTo>
                    <a:pt x="26" y="11"/>
                    <a:pt x="27" y="11"/>
                    <a:pt x="28" y="11"/>
                  </a:cubicBezTo>
                  <a:cubicBezTo>
                    <a:pt x="36" y="11"/>
                    <a:pt x="43" y="10"/>
                    <a:pt x="47" y="8"/>
                  </a:cubicBezTo>
                  <a:cubicBezTo>
                    <a:pt x="50" y="5"/>
                    <a:pt x="42" y="3"/>
                    <a:pt x="33" y="2"/>
                  </a:cubicBezTo>
                  <a:cubicBezTo>
                    <a:pt x="27" y="0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37" name="Freeform 86">
              <a:extLst>
                <a:ext uri="{FF2B5EF4-FFF2-40B4-BE49-F238E27FC236}">
                  <a16:creationId xmlns:a16="http://schemas.microsoft.com/office/drawing/2014/main" id="{BD46D693-9C24-42EC-9A48-E292699482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21550" y="4370388"/>
              <a:ext cx="290513" cy="95250"/>
            </a:xfrm>
            <a:custGeom>
              <a:avLst/>
              <a:gdLst>
                <a:gd name="T0" fmla="*/ 15 w 107"/>
                <a:gd name="T1" fmla="*/ 29 h 35"/>
                <a:gd name="T2" fmla="*/ 14 w 107"/>
                <a:gd name="T3" fmla="*/ 28 h 35"/>
                <a:gd name="T4" fmla="*/ 14 w 107"/>
                <a:gd name="T5" fmla="*/ 28 h 35"/>
                <a:gd name="T6" fmla="*/ 15 w 107"/>
                <a:gd name="T7" fmla="*/ 29 h 35"/>
                <a:gd name="T8" fmla="*/ 95 w 107"/>
                <a:gd name="T9" fmla="*/ 0 h 35"/>
                <a:gd name="T10" fmla="*/ 79 w 107"/>
                <a:gd name="T11" fmla="*/ 3 h 35"/>
                <a:gd name="T12" fmla="*/ 53 w 107"/>
                <a:gd name="T13" fmla="*/ 9 h 35"/>
                <a:gd name="T14" fmla="*/ 53 w 107"/>
                <a:gd name="T15" fmla="*/ 9 h 35"/>
                <a:gd name="T16" fmla="*/ 50 w 107"/>
                <a:gd name="T17" fmla="*/ 9 h 35"/>
                <a:gd name="T18" fmla="*/ 47 w 107"/>
                <a:gd name="T19" fmla="*/ 9 h 35"/>
                <a:gd name="T20" fmla="*/ 42 w 107"/>
                <a:gd name="T21" fmla="*/ 9 h 35"/>
                <a:gd name="T22" fmla="*/ 37 w 107"/>
                <a:gd name="T23" fmla="*/ 11 h 35"/>
                <a:gd name="T24" fmla="*/ 37 w 107"/>
                <a:gd name="T25" fmla="*/ 11 h 35"/>
                <a:gd name="T26" fmla="*/ 37 w 107"/>
                <a:gd name="T27" fmla="*/ 11 h 35"/>
                <a:gd name="T28" fmla="*/ 30 w 107"/>
                <a:gd name="T29" fmla="*/ 13 h 35"/>
                <a:gd name="T30" fmla="*/ 17 w 107"/>
                <a:gd name="T31" fmla="*/ 19 h 35"/>
                <a:gd name="T32" fmla="*/ 7 w 107"/>
                <a:gd name="T33" fmla="*/ 23 h 35"/>
                <a:gd name="T34" fmla="*/ 13 w 107"/>
                <a:gd name="T35" fmla="*/ 24 h 35"/>
                <a:gd name="T36" fmla="*/ 11 w 107"/>
                <a:gd name="T37" fmla="*/ 25 h 35"/>
                <a:gd name="T38" fmla="*/ 11 w 107"/>
                <a:gd name="T39" fmla="*/ 26 h 35"/>
                <a:gd name="T40" fmla="*/ 10 w 107"/>
                <a:gd name="T41" fmla="*/ 27 h 35"/>
                <a:gd name="T42" fmla="*/ 10 w 107"/>
                <a:gd name="T43" fmla="*/ 27 h 35"/>
                <a:gd name="T44" fmla="*/ 10 w 107"/>
                <a:gd name="T45" fmla="*/ 27 h 35"/>
                <a:gd name="T46" fmla="*/ 11 w 107"/>
                <a:gd name="T47" fmla="*/ 27 h 35"/>
                <a:gd name="T48" fmla="*/ 14 w 107"/>
                <a:gd name="T49" fmla="*/ 28 h 35"/>
                <a:gd name="T50" fmla="*/ 13 w 107"/>
                <a:gd name="T51" fmla="*/ 28 h 35"/>
                <a:gd name="T52" fmla="*/ 10 w 107"/>
                <a:gd name="T53" fmla="*/ 29 h 35"/>
                <a:gd name="T54" fmla="*/ 5 w 107"/>
                <a:gd name="T55" fmla="*/ 30 h 35"/>
                <a:gd name="T56" fmla="*/ 5 w 107"/>
                <a:gd name="T57" fmla="*/ 33 h 35"/>
                <a:gd name="T58" fmla="*/ 6 w 107"/>
                <a:gd name="T59" fmla="*/ 33 h 35"/>
                <a:gd name="T60" fmla="*/ 9 w 107"/>
                <a:gd name="T61" fmla="*/ 33 h 35"/>
                <a:gd name="T62" fmla="*/ 11 w 107"/>
                <a:gd name="T63" fmla="*/ 33 h 35"/>
                <a:gd name="T64" fmla="*/ 10 w 107"/>
                <a:gd name="T65" fmla="*/ 33 h 35"/>
                <a:gd name="T66" fmla="*/ 14 w 107"/>
                <a:gd name="T67" fmla="*/ 35 h 35"/>
                <a:gd name="T68" fmla="*/ 16 w 107"/>
                <a:gd name="T69" fmla="*/ 35 h 35"/>
                <a:gd name="T70" fmla="*/ 18 w 107"/>
                <a:gd name="T71" fmla="*/ 35 h 35"/>
                <a:gd name="T72" fmla="*/ 21 w 107"/>
                <a:gd name="T73" fmla="*/ 35 h 35"/>
                <a:gd name="T74" fmla="*/ 25 w 107"/>
                <a:gd name="T75" fmla="*/ 35 h 35"/>
                <a:gd name="T76" fmla="*/ 36 w 107"/>
                <a:gd name="T77" fmla="*/ 33 h 35"/>
                <a:gd name="T78" fmla="*/ 34 w 107"/>
                <a:gd name="T79" fmla="*/ 30 h 35"/>
                <a:gd name="T80" fmla="*/ 34 w 107"/>
                <a:gd name="T81" fmla="*/ 30 h 35"/>
                <a:gd name="T82" fmla="*/ 35 w 107"/>
                <a:gd name="T83" fmla="*/ 30 h 35"/>
                <a:gd name="T84" fmla="*/ 36 w 107"/>
                <a:gd name="T85" fmla="*/ 29 h 35"/>
                <a:gd name="T86" fmla="*/ 36 w 107"/>
                <a:gd name="T87" fmla="*/ 28 h 35"/>
                <a:gd name="T88" fmla="*/ 37 w 107"/>
                <a:gd name="T89" fmla="*/ 28 h 35"/>
                <a:gd name="T90" fmla="*/ 38 w 107"/>
                <a:gd name="T91" fmla="*/ 28 h 35"/>
                <a:gd name="T92" fmla="*/ 39 w 107"/>
                <a:gd name="T93" fmla="*/ 26 h 35"/>
                <a:gd name="T94" fmla="*/ 39 w 107"/>
                <a:gd name="T95" fmla="*/ 25 h 35"/>
                <a:gd name="T96" fmla="*/ 39 w 107"/>
                <a:gd name="T97" fmla="*/ 25 h 35"/>
                <a:gd name="T98" fmla="*/ 40 w 107"/>
                <a:gd name="T99" fmla="*/ 25 h 35"/>
                <a:gd name="T100" fmla="*/ 41 w 107"/>
                <a:gd name="T101" fmla="*/ 24 h 35"/>
                <a:gd name="T102" fmla="*/ 43 w 107"/>
                <a:gd name="T103" fmla="*/ 23 h 35"/>
                <a:gd name="T104" fmla="*/ 44 w 107"/>
                <a:gd name="T105" fmla="*/ 23 h 35"/>
                <a:gd name="T106" fmla="*/ 46 w 107"/>
                <a:gd name="T107" fmla="*/ 23 h 35"/>
                <a:gd name="T108" fmla="*/ 48 w 107"/>
                <a:gd name="T109" fmla="*/ 23 h 35"/>
                <a:gd name="T110" fmla="*/ 53 w 107"/>
                <a:gd name="T111" fmla="*/ 21 h 35"/>
                <a:gd name="T112" fmla="*/ 79 w 107"/>
                <a:gd name="T113" fmla="*/ 13 h 35"/>
                <a:gd name="T114" fmla="*/ 104 w 107"/>
                <a:gd name="T115" fmla="*/ 3 h 35"/>
                <a:gd name="T116" fmla="*/ 95 w 107"/>
                <a:gd name="T1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7" h="35">
                  <a:moveTo>
                    <a:pt x="15" y="29"/>
                  </a:moveTo>
                  <a:cubicBezTo>
                    <a:pt x="15" y="29"/>
                    <a:pt x="15" y="29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9"/>
                    <a:pt x="16" y="29"/>
                    <a:pt x="15" y="29"/>
                  </a:cubicBezTo>
                  <a:moveTo>
                    <a:pt x="95" y="0"/>
                  </a:moveTo>
                  <a:cubicBezTo>
                    <a:pt x="90" y="0"/>
                    <a:pt x="84" y="2"/>
                    <a:pt x="79" y="3"/>
                  </a:cubicBezTo>
                  <a:cubicBezTo>
                    <a:pt x="67" y="7"/>
                    <a:pt x="53" y="8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9"/>
                    <a:pt x="50" y="9"/>
                  </a:cubicBezTo>
                  <a:cubicBezTo>
                    <a:pt x="49" y="9"/>
                    <a:pt x="48" y="9"/>
                    <a:pt x="47" y="9"/>
                  </a:cubicBezTo>
                  <a:cubicBezTo>
                    <a:pt x="45" y="9"/>
                    <a:pt x="44" y="9"/>
                    <a:pt x="42" y="9"/>
                  </a:cubicBezTo>
                  <a:cubicBezTo>
                    <a:pt x="38" y="10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6" y="11"/>
                    <a:pt x="34" y="12"/>
                    <a:pt x="30" y="13"/>
                  </a:cubicBezTo>
                  <a:cubicBezTo>
                    <a:pt x="27" y="14"/>
                    <a:pt x="23" y="17"/>
                    <a:pt x="17" y="19"/>
                  </a:cubicBezTo>
                  <a:cubicBezTo>
                    <a:pt x="12" y="20"/>
                    <a:pt x="3" y="22"/>
                    <a:pt x="7" y="23"/>
                  </a:cubicBezTo>
                  <a:cubicBezTo>
                    <a:pt x="11" y="24"/>
                    <a:pt x="16" y="24"/>
                    <a:pt x="13" y="24"/>
                  </a:cubicBezTo>
                  <a:cubicBezTo>
                    <a:pt x="10" y="24"/>
                    <a:pt x="9" y="25"/>
                    <a:pt x="11" y="25"/>
                  </a:cubicBezTo>
                  <a:cubicBezTo>
                    <a:pt x="13" y="25"/>
                    <a:pt x="13" y="26"/>
                    <a:pt x="11" y="26"/>
                  </a:cubicBezTo>
                  <a:cubicBezTo>
                    <a:pt x="9" y="26"/>
                    <a:pt x="8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2" y="27"/>
                    <a:pt x="12" y="27"/>
                    <a:pt x="11" y="27"/>
                  </a:cubicBezTo>
                  <a:cubicBezTo>
                    <a:pt x="10" y="28"/>
                    <a:pt x="12" y="28"/>
                    <a:pt x="14" y="28"/>
                  </a:cubicBezTo>
                  <a:cubicBezTo>
                    <a:pt x="14" y="28"/>
                    <a:pt x="13" y="28"/>
                    <a:pt x="13" y="28"/>
                  </a:cubicBezTo>
                  <a:cubicBezTo>
                    <a:pt x="12" y="28"/>
                    <a:pt x="11" y="28"/>
                    <a:pt x="10" y="29"/>
                  </a:cubicBezTo>
                  <a:cubicBezTo>
                    <a:pt x="8" y="29"/>
                    <a:pt x="8" y="30"/>
                    <a:pt x="5" y="30"/>
                  </a:cubicBezTo>
                  <a:cubicBezTo>
                    <a:pt x="0" y="32"/>
                    <a:pt x="1" y="33"/>
                    <a:pt x="5" y="33"/>
                  </a:cubicBezTo>
                  <a:cubicBezTo>
                    <a:pt x="5" y="33"/>
                    <a:pt x="5" y="33"/>
                    <a:pt x="6" y="33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2" y="33"/>
                    <a:pt x="11" y="33"/>
                    <a:pt x="10" y="33"/>
                  </a:cubicBezTo>
                  <a:cubicBezTo>
                    <a:pt x="8" y="34"/>
                    <a:pt x="10" y="35"/>
                    <a:pt x="14" y="35"/>
                  </a:cubicBezTo>
                  <a:cubicBezTo>
                    <a:pt x="14" y="35"/>
                    <a:pt x="15" y="35"/>
                    <a:pt x="16" y="35"/>
                  </a:cubicBezTo>
                  <a:cubicBezTo>
                    <a:pt x="16" y="35"/>
                    <a:pt x="17" y="35"/>
                    <a:pt x="18" y="35"/>
                  </a:cubicBezTo>
                  <a:cubicBezTo>
                    <a:pt x="19" y="35"/>
                    <a:pt x="20" y="35"/>
                    <a:pt x="21" y="35"/>
                  </a:cubicBezTo>
                  <a:cubicBezTo>
                    <a:pt x="22" y="35"/>
                    <a:pt x="23" y="35"/>
                    <a:pt x="25" y="35"/>
                  </a:cubicBezTo>
                  <a:cubicBezTo>
                    <a:pt x="30" y="35"/>
                    <a:pt x="36" y="34"/>
                    <a:pt x="36" y="33"/>
                  </a:cubicBezTo>
                  <a:cubicBezTo>
                    <a:pt x="38" y="31"/>
                    <a:pt x="33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5" y="28"/>
                    <a:pt x="35" y="28"/>
                    <a:pt x="36" y="28"/>
                  </a:cubicBezTo>
                  <a:cubicBezTo>
                    <a:pt x="36" y="28"/>
                    <a:pt x="36" y="28"/>
                    <a:pt x="37" y="28"/>
                  </a:cubicBezTo>
                  <a:cubicBezTo>
                    <a:pt x="37" y="28"/>
                    <a:pt x="37" y="28"/>
                    <a:pt x="38" y="28"/>
                  </a:cubicBezTo>
                  <a:cubicBezTo>
                    <a:pt x="39" y="28"/>
                    <a:pt x="39" y="27"/>
                    <a:pt x="39" y="26"/>
                  </a:cubicBezTo>
                  <a:cubicBezTo>
                    <a:pt x="38" y="25"/>
                    <a:pt x="38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40" y="25"/>
                    <a:pt x="40" y="25"/>
                  </a:cubicBezTo>
                  <a:cubicBezTo>
                    <a:pt x="41" y="25"/>
                    <a:pt x="42" y="24"/>
                    <a:pt x="41" y="24"/>
                  </a:cubicBezTo>
                  <a:cubicBezTo>
                    <a:pt x="41" y="23"/>
                    <a:pt x="42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5" y="23"/>
                    <a:pt x="45" y="23"/>
                    <a:pt x="46" y="23"/>
                  </a:cubicBezTo>
                  <a:cubicBezTo>
                    <a:pt x="47" y="23"/>
                    <a:pt x="49" y="23"/>
                    <a:pt x="48" y="23"/>
                  </a:cubicBezTo>
                  <a:cubicBezTo>
                    <a:pt x="47" y="23"/>
                    <a:pt x="51" y="22"/>
                    <a:pt x="53" y="21"/>
                  </a:cubicBezTo>
                  <a:cubicBezTo>
                    <a:pt x="55" y="20"/>
                    <a:pt x="66" y="17"/>
                    <a:pt x="79" y="13"/>
                  </a:cubicBezTo>
                  <a:cubicBezTo>
                    <a:pt x="93" y="10"/>
                    <a:pt x="107" y="5"/>
                    <a:pt x="104" y="3"/>
                  </a:cubicBezTo>
                  <a:cubicBezTo>
                    <a:pt x="101" y="1"/>
                    <a:pt x="98" y="0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38" name="Freeform 87">
              <a:extLst>
                <a:ext uri="{FF2B5EF4-FFF2-40B4-BE49-F238E27FC236}">
                  <a16:creationId xmlns:a16="http://schemas.microsoft.com/office/drawing/2014/main" id="{4F84B9D0-BC65-4170-8EF0-0907E1E92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1875" y="4406900"/>
              <a:ext cx="9525" cy="1587"/>
            </a:xfrm>
            <a:custGeom>
              <a:avLst/>
              <a:gdLst>
                <a:gd name="T0" fmla="*/ 3 w 4"/>
                <a:gd name="T1" fmla="*/ 0 h 1"/>
                <a:gd name="T2" fmla="*/ 2 w 4"/>
                <a:gd name="T3" fmla="*/ 0 h 1"/>
                <a:gd name="T4" fmla="*/ 1 w 4"/>
                <a:gd name="T5" fmla="*/ 1 h 1"/>
                <a:gd name="T6" fmla="*/ 3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39" name="Freeform 88">
              <a:extLst>
                <a:ext uri="{FF2B5EF4-FFF2-40B4-BE49-F238E27FC236}">
                  <a16:creationId xmlns:a16="http://schemas.microsoft.com/office/drawing/2014/main" id="{AABE3DE3-1C9E-42A3-9043-E311214A7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7925" y="4521200"/>
              <a:ext cx="61913" cy="12700"/>
            </a:xfrm>
            <a:custGeom>
              <a:avLst/>
              <a:gdLst>
                <a:gd name="T0" fmla="*/ 7 w 23"/>
                <a:gd name="T1" fmla="*/ 0 h 5"/>
                <a:gd name="T2" fmla="*/ 3 w 23"/>
                <a:gd name="T3" fmla="*/ 1 h 5"/>
                <a:gd name="T4" fmla="*/ 1 w 23"/>
                <a:gd name="T5" fmla="*/ 1 h 5"/>
                <a:gd name="T6" fmla="*/ 1 w 23"/>
                <a:gd name="T7" fmla="*/ 1 h 5"/>
                <a:gd name="T8" fmla="*/ 9 w 23"/>
                <a:gd name="T9" fmla="*/ 3 h 5"/>
                <a:gd name="T10" fmla="*/ 23 w 23"/>
                <a:gd name="T11" fmla="*/ 5 h 5"/>
                <a:gd name="T12" fmla="*/ 13 w 23"/>
                <a:gd name="T13" fmla="*/ 1 h 5"/>
                <a:gd name="T14" fmla="*/ 7 w 23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5">
                  <a:moveTo>
                    <a:pt x="7" y="0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2" y="2"/>
                    <a:pt x="9" y="3"/>
                  </a:cubicBezTo>
                  <a:cubicBezTo>
                    <a:pt x="13" y="4"/>
                    <a:pt x="17" y="4"/>
                    <a:pt x="23" y="5"/>
                  </a:cubicBezTo>
                  <a:cubicBezTo>
                    <a:pt x="23" y="4"/>
                    <a:pt x="18" y="2"/>
                    <a:pt x="13" y="1"/>
                  </a:cubicBezTo>
                  <a:cubicBezTo>
                    <a:pt x="11" y="0"/>
                    <a:pt x="9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40" name="Freeform 89">
              <a:extLst>
                <a:ext uri="{FF2B5EF4-FFF2-40B4-BE49-F238E27FC236}">
                  <a16:creationId xmlns:a16="http://schemas.microsoft.com/office/drawing/2014/main" id="{98F71C39-9E23-4B96-AB31-278965DB5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1713" y="4506913"/>
              <a:ext cx="19050" cy="4762"/>
            </a:xfrm>
            <a:custGeom>
              <a:avLst/>
              <a:gdLst>
                <a:gd name="T0" fmla="*/ 2 w 7"/>
                <a:gd name="T1" fmla="*/ 0 h 2"/>
                <a:gd name="T2" fmla="*/ 2 w 7"/>
                <a:gd name="T3" fmla="*/ 2 h 2"/>
                <a:gd name="T4" fmla="*/ 6 w 7"/>
                <a:gd name="T5" fmla="*/ 2 h 2"/>
                <a:gd name="T6" fmla="*/ 7 w 7"/>
                <a:gd name="T7" fmla="*/ 2 h 2"/>
                <a:gd name="T8" fmla="*/ 7 w 7"/>
                <a:gd name="T9" fmla="*/ 1 h 2"/>
                <a:gd name="T10" fmla="*/ 2 w 7"/>
                <a:gd name="T11" fmla="*/ 0 h 2"/>
                <a:gd name="T12" fmla="*/ 2 w 7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2" y="0"/>
                  </a:moveTo>
                  <a:cubicBezTo>
                    <a:pt x="0" y="0"/>
                    <a:pt x="0" y="1"/>
                    <a:pt x="2" y="2"/>
                  </a:cubicBezTo>
                  <a:cubicBezTo>
                    <a:pt x="4" y="2"/>
                    <a:pt x="5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5" y="1"/>
                    <a:pt x="4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41" name="Freeform 90">
              <a:extLst>
                <a:ext uri="{FF2B5EF4-FFF2-40B4-BE49-F238E27FC236}">
                  <a16:creationId xmlns:a16="http://schemas.microsoft.com/office/drawing/2014/main" id="{D4990B4B-C210-4DD4-8571-C18BED13E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2250" y="4225925"/>
              <a:ext cx="23813" cy="6350"/>
            </a:xfrm>
            <a:custGeom>
              <a:avLst/>
              <a:gdLst>
                <a:gd name="T0" fmla="*/ 5 w 9"/>
                <a:gd name="T1" fmla="*/ 0 h 2"/>
                <a:gd name="T2" fmla="*/ 3 w 9"/>
                <a:gd name="T3" fmla="*/ 0 h 2"/>
                <a:gd name="T4" fmla="*/ 3 w 9"/>
                <a:gd name="T5" fmla="*/ 2 h 2"/>
                <a:gd name="T6" fmla="*/ 7 w 9"/>
                <a:gd name="T7" fmla="*/ 1 h 2"/>
                <a:gd name="T8" fmla="*/ 5 w 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"/>
                    <a:pt x="4" y="2"/>
                    <a:pt x="3" y="2"/>
                  </a:cubicBezTo>
                  <a:cubicBezTo>
                    <a:pt x="4" y="2"/>
                    <a:pt x="5" y="2"/>
                    <a:pt x="7" y="1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42" name="Freeform 91">
              <a:extLst>
                <a:ext uri="{FF2B5EF4-FFF2-40B4-BE49-F238E27FC236}">
                  <a16:creationId xmlns:a16="http://schemas.microsoft.com/office/drawing/2014/main" id="{68BB6F5B-4DDD-47EA-AEB2-B4BC6D0F5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8088" y="4537075"/>
              <a:ext cx="12700" cy="3175"/>
            </a:xfrm>
            <a:custGeom>
              <a:avLst/>
              <a:gdLst>
                <a:gd name="T0" fmla="*/ 0 w 5"/>
                <a:gd name="T1" fmla="*/ 0 h 1"/>
                <a:gd name="T2" fmla="*/ 2 w 5"/>
                <a:gd name="T3" fmla="*/ 1 h 1"/>
                <a:gd name="T4" fmla="*/ 4 w 5"/>
                <a:gd name="T5" fmla="*/ 1 h 1"/>
                <a:gd name="T6" fmla="*/ 3 w 5"/>
                <a:gd name="T7" fmla="*/ 1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5" y="1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43" name="Freeform 92">
              <a:extLst>
                <a:ext uri="{FF2B5EF4-FFF2-40B4-BE49-F238E27FC236}">
                  <a16:creationId xmlns:a16="http://schemas.microsoft.com/office/drawing/2014/main" id="{9D257557-860B-4591-99E2-F4F1E4B9C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4563" y="4465638"/>
              <a:ext cx="200025" cy="55562"/>
            </a:xfrm>
            <a:custGeom>
              <a:avLst/>
              <a:gdLst>
                <a:gd name="T0" fmla="*/ 27 w 74"/>
                <a:gd name="T1" fmla="*/ 0 h 20"/>
                <a:gd name="T2" fmla="*/ 22 w 74"/>
                <a:gd name="T3" fmla="*/ 0 h 20"/>
                <a:gd name="T4" fmla="*/ 10 w 74"/>
                <a:gd name="T5" fmla="*/ 5 h 20"/>
                <a:gd name="T6" fmla="*/ 10 w 74"/>
                <a:gd name="T7" fmla="*/ 6 h 20"/>
                <a:gd name="T8" fmla="*/ 10 w 74"/>
                <a:gd name="T9" fmla="*/ 6 h 20"/>
                <a:gd name="T10" fmla="*/ 12 w 74"/>
                <a:gd name="T11" fmla="*/ 6 h 20"/>
                <a:gd name="T12" fmla="*/ 12 w 74"/>
                <a:gd name="T13" fmla="*/ 6 h 20"/>
                <a:gd name="T14" fmla="*/ 12 w 74"/>
                <a:gd name="T15" fmla="*/ 7 h 20"/>
                <a:gd name="T16" fmla="*/ 13 w 74"/>
                <a:gd name="T17" fmla="*/ 6 h 20"/>
                <a:gd name="T18" fmla="*/ 14 w 74"/>
                <a:gd name="T19" fmla="*/ 6 h 20"/>
                <a:gd name="T20" fmla="*/ 16 w 74"/>
                <a:gd name="T21" fmla="*/ 7 h 20"/>
                <a:gd name="T22" fmla="*/ 15 w 74"/>
                <a:gd name="T23" fmla="*/ 9 h 20"/>
                <a:gd name="T24" fmla="*/ 7 w 74"/>
                <a:gd name="T25" fmla="*/ 14 h 20"/>
                <a:gd name="T26" fmla="*/ 13 w 74"/>
                <a:gd name="T27" fmla="*/ 15 h 20"/>
                <a:gd name="T28" fmla="*/ 18 w 74"/>
                <a:gd name="T29" fmla="*/ 14 h 20"/>
                <a:gd name="T30" fmla="*/ 22 w 74"/>
                <a:gd name="T31" fmla="*/ 13 h 20"/>
                <a:gd name="T32" fmla="*/ 22 w 74"/>
                <a:gd name="T33" fmla="*/ 13 h 20"/>
                <a:gd name="T34" fmla="*/ 24 w 74"/>
                <a:gd name="T35" fmla="*/ 14 h 20"/>
                <a:gd name="T36" fmla="*/ 25 w 74"/>
                <a:gd name="T37" fmla="*/ 14 h 20"/>
                <a:gd name="T38" fmla="*/ 26 w 74"/>
                <a:gd name="T39" fmla="*/ 14 h 20"/>
                <a:gd name="T40" fmla="*/ 31 w 74"/>
                <a:gd name="T41" fmla="*/ 15 h 20"/>
                <a:gd name="T42" fmla="*/ 34 w 74"/>
                <a:gd name="T43" fmla="*/ 17 h 20"/>
                <a:gd name="T44" fmla="*/ 43 w 74"/>
                <a:gd name="T45" fmla="*/ 19 h 20"/>
                <a:gd name="T46" fmla="*/ 51 w 74"/>
                <a:gd name="T47" fmla="*/ 20 h 20"/>
                <a:gd name="T48" fmla="*/ 51 w 74"/>
                <a:gd name="T49" fmla="*/ 20 h 20"/>
                <a:gd name="T50" fmla="*/ 51 w 74"/>
                <a:gd name="T51" fmla="*/ 19 h 20"/>
                <a:gd name="T52" fmla="*/ 56 w 74"/>
                <a:gd name="T53" fmla="*/ 20 h 20"/>
                <a:gd name="T54" fmla="*/ 63 w 74"/>
                <a:gd name="T55" fmla="*/ 20 h 20"/>
                <a:gd name="T56" fmla="*/ 64 w 74"/>
                <a:gd name="T57" fmla="*/ 20 h 20"/>
                <a:gd name="T58" fmla="*/ 64 w 74"/>
                <a:gd name="T59" fmla="*/ 20 h 20"/>
                <a:gd name="T60" fmla="*/ 67 w 74"/>
                <a:gd name="T61" fmla="*/ 20 h 20"/>
                <a:gd name="T62" fmla="*/ 70 w 74"/>
                <a:gd name="T63" fmla="*/ 20 h 20"/>
                <a:gd name="T64" fmla="*/ 71 w 74"/>
                <a:gd name="T65" fmla="*/ 20 h 20"/>
                <a:gd name="T66" fmla="*/ 70 w 74"/>
                <a:gd name="T67" fmla="*/ 19 h 20"/>
                <a:gd name="T68" fmla="*/ 49 w 74"/>
                <a:gd name="T69" fmla="*/ 13 h 20"/>
                <a:gd name="T70" fmla="*/ 42 w 74"/>
                <a:gd name="T71" fmla="*/ 8 h 20"/>
                <a:gd name="T72" fmla="*/ 39 w 74"/>
                <a:gd name="T73" fmla="*/ 3 h 20"/>
                <a:gd name="T74" fmla="*/ 39 w 74"/>
                <a:gd name="T75" fmla="*/ 1 h 20"/>
                <a:gd name="T76" fmla="*/ 27 w 74"/>
                <a:gd name="T7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" h="20">
                  <a:moveTo>
                    <a:pt x="27" y="0"/>
                  </a:moveTo>
                  <a:cubicBezTo>
                    <a:pt x="25" y="0"/>
                    <a:pt x="24" y="0"/>
                    <a:pt x="22" y="0"/>
                  </a:cubicBezTo>
                  <a:cubicBezTo>
                    <a:pt x="12" y="0"/>
                    <a:pt x="12" y="4"/>
                    <a:pt x="10" y="5"/>
                  </a:cubicBezTo>
                  <a:cubicBezTo>
                    <a:pt x="8" y="5"/>
                    <a:pt x="9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3" y="6"/>
                    <a:pt x="12" y="6"/>
                  </a:cubicBezTo>
                  <a:cubicBezTo>
                    <a:pt x="11" y="6"/>
                    <a:pt x="11" y="7"/>
                    <a:pt x="12" y="7"/>
                  </a:cubicBezTo>
                  <a:cubicBezTo>
                    <a:pt x="12" y="7"/>
                    <a:pt x="13" y="7"/>
                    <a:pt x="13" y="6"/>
                  </a:cubicBezTo>
                  <a:cubicBezTo>
                    <a:pt x="13" y="6"/>
                    <a:pt x="14" y="6"/>
                    <a:pt x="14" y="6"/>
                  </a:cubicBezTo>
                  <a:cubicBezTo>
                    <a:pt x="15" y="6"/>
                    <a:pt x="16" y="7"/>
                    <a:pt x="16" y="7"/>
                  </a:cubicBezTo>
                  <a:cubicBezTo>
                    <a:pt x="17" y="8"/>
                    <a:pt x="15" y="8"/>
                    <a:pt x="15" y="9"/>
                  </a:cubicBezTo>
                  <a:cubicBezTo>
                    <a:pt x="14" y="9"/>
                    <a:pt x="0" y="11"/>
                    <a:pt x="7" y="14"/>
                  </a:cubicBezTo>
                  <a:cubicBezTo>
                    <a:pt x="9" y="14"/>
                    <a:pt x="11" y="15"/>
                    <a:pt x="13" y="15"/>
                  </a:cubicBezTo>
                  <a:cubicBezTo>
                    <a:pt x="15" y="15"/>
                    <a:pt x="17" y="14"/>
                    <a:pt x="18" y="14"/>
                  </a:cubicBezTo>
                  <a:cubicBezTo>
                    <a:pt x="20" y="14"/>
                    <a:pt x="21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4"/>
                    <a:pt x="23" y="14"/>
                    <a:pt x="24" y="14"/>
                  </a:cubicBezTo>
                  <a:cubicBezTo>
                    <a:pt x="24" y="14"/>
                    <a:pt x="25" y="14"/>
                    <a:pt x="25" y="14"/>
                  </a:cubicBezTo>
                  <a:cubicBezTo>
                    <a:pt x="25" y="14"/>
                    <a:pt x="25" y="14"/>
                    <a:pt x="26" y="14"/>
                  </a:cubicBezTo>
                  <a:cubicBezTo>
                    <a:pt x="27" y="14"/>
                    <a:pt x="29" y="14"/>
                    <a:pt x="31" y="15"/>
                  </a:cubicBezTo>
                  <a:cubicBezTo>
                    <a:pt x="34" y="15"/>
                    <a:pt x="35" y="16"/>
                    <a:pt x="34" y="17"/>
                  </a:cubicBezTo>
                  <a:cubicBezTo>
                    <a:pt x="33" y="17"/>
                    <a:pt x="37" y="18"/>
                    <a:pt x="43" y="19"/>
                  </a:cubicBezTo>
                  <a:cubicBezTo>
                    <a:pt x="47" y="19"/>
                    <a:pt x="50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19"/>
                    <a:pt x="51" y="19"/>
                    <a:pt x="51" y="19"/>
                  </a:cubicBezTo>
                  <a:cubicBezTo>
                    <a:pt x="52" y="19"/>
                    <a:pt x="54" y="19"/>
                    <a:pt x="56" y="20"/>
                  </a:cubicBezTo>
                  <a:cubicBezTo>
                    <a:pt x="59" y="20"/>
                    <a:pt x="61" y="20"/>
                    <a:pt x="63" y="20"/>
                  </a:cubicBezTo>
                  <a:cubicBezTo>
                    <a:pt x="64" y="20"/>
                    <a:pt x="65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5" y="20"/>
                    <a:pt x="66" y="20"/>
                    <a:pt x="67" y="20"/>
                  </a:cubicBezTo>
                  <a:cubicBezTo>
                    <a:pt x="68" y="20"/>
                    <a:pt x="69" y="20"/>
                    <a:pt x="70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4" y="17"/>
                    <a:pt x="57" y="15"/>
                    <a:pt x="49" y="13"/>
                  </a:cubicBezTo>
                  <a:cubicBezTo>
                    <a:pt x="45" y="11"/>
                    <a:pt x="43" y="10"/>
                    <a:pt x="42" y="8"/>
                  </a:cubicBezTo>
                  <a:cubicBezTo>
                    <a:pt x="40" y="5"/>
                    <a:pt x="37" y="3"/>
                    <a:pt x="39" y="3"/>
                  </a:cubicBezTo>
                  <a:cubicBezTo>
                    <a:pt x="42" y="2"/>
                    <a:pt x="38" y="1"/>
                    <a:pt x="39" y="1"/>
                  </a:cubicBezTo>
                  <a:cubicBezTo>
                    <a:pt x="41" y="1"/>
                    <a:pt x="35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44" name="Freeform 93">
              <a:extLst>
                <a:ext uri="{FF2B5EF4-FFF2-40B4-BE49-F238E27FC236}">
                  <a16:creationId xmlns:a16="http://schemas.microsoft.com/office/drawing/2014/main" id="{54E0B47C-8ED1-4EC0-95C0-36E2CC820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4488" y="4457700"/>
              <a:ext cx="20638" cy="6350"/>
            </a:xfrm>
            <a:custGeom>
              <a:avLst/>
              <a:gdLst>
                <a:gd name="T0" fmla="*/ 4 w 8"/>
                <a:gd name="T1" fmla="*/ 0 h 2"/>
                <a:gd name="T2" fmla="*/ 2 w 8"/>
                <a:gd name="T3" fmla="*/ 0 h 2"/>
                <a:gd name="T4" fmla="*/ 0 w 8"/>
                <a:gd name="T5" fmla="*/ 2 h 2"/>
                <a:gd name="T6" fmla="*/ 6 w 8"/>
                <a:gd name="T7" fmla="*/ 1 h 2"/>
                <a:gd name="T8" fmla="*/ 4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4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0" y="1"/>
                    <a:pt x="1" y="2"/>
                    <a:pt x="0" y="2"/>
                  </a:cubicBezTo>
                  <a:cubicBezTo>
                    <a:pt x="2" y="2"/>
                    <a:pt x="4" y="1"/>
                    <a:pt x="6" y="1"/>
                  </a:cubicBezTo>
                  <a:cubicBezTo>
                    <a:pt x="8" y="0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45" name="Freeform 94">
              <a:extLst>
                <a:ext uri="{FF2B5EF4-FFF2-40B4-BE49-F238E27FC236}">
                  <a16:creationId xmlns:a16="http://schemas.microsoft.com/office/drawing/2014/main" id="{C8B24CFE-0D16-4295-9E14-BEE465EA1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9250" y="4267200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46" name="Freeform 95">
              <a:extLst>
                <a:ext uri="{FF2B5EF4-FFF2-40B4-BE49-F238E27FC236}">
                  <a16:creationId xmlns:a16="http://schemas.microsoft.com/office/drawing/2014/main" id="{0C881454-D359-49D4-91FF-29D422E3D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688" y="4545013"/>
              <a:ext cx="47625" cy="11112"/>
            </a:xfrm>
            <a:custGeom>
              <a:avLst/>
              <a:gdLst>
                <a:gd name="T0" fmla="*/ 6 w 18"/>
                <a:gd name="T1" fmla="*/ 0 h 4"/>
                <a:gd name="T2" fmla="*/ 1 w 18"/>
                <a:gd name="T3" fmla="*/ 3 h 4"/>
                <a:gd name="T4" fmla="*/ 4 w 18"/>
                <a:gd name="T5" fmla="*/ 4 h 4"/>
                <a:gd name="T6" fmla="*/ 11 w 18"/>
                <a:gd name="T7" fmla="*/ 4 h 4"/>
                <a:gd name="T8" fmla="*/ 16 w 18"/>
                <a:gd name="T9" fmla="*/ 3 h 4"/>
                <a:gd name="T10" fmla="*/ 16 w 18"/>
                <a:gd name="T11" fmla="*/ 3 h 4"/>
                <a:gd name="T12" fmla="*/ 17 w 18"/>
                <a:gd name="T13" fmla="*/ 3 h 4"/>
                <a:gd name="T14" fmla="*/ 17 w 18"/>
                <a:gd name="T15" fmla="*/ 2 h 4"/>
                <a:gd name="T16" fmla="*/ 6 w 18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4">
                  <a:moveTo>
                    <a:pt x="6" y="0"/>
                  </a:moveTo>
                  <a:cubicBezTo>
                    <a:pt x="2" y="0"/>
                    <a:pt x="0" y="1"/>
                    <a:pt x="1" y="3"/>
                  </a:cubicBezTo>
                  <a:cubicBezTo>
                    <a:pt x="1" y="4"/>
                    <a:pt x="2" y="4"/>
                    <a:pt x="4" y="4"/>
                  </a:cubicBezTo>
                  <a:cubicBezTo>
                    <a:pt x="6" y="4"/>
                    <a:pt x="9" y="4"/>
                    <a:pt x="11" y="4"/>
                  </a:cubicBezTo>
                  <a:cubicBezTo>
                    <a:pt x="13" y="3"/>
                    <a:pt x="15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7" y="3"/>
                  </a:cubicBezTo>
                  <a:cubicBezTo>
                    <a:pt x="17" y="3"/>
                    <a:pt x="18" y="3"/>
                    <a:pt x="17" y="2"/>
                  </a:cubicBezTo>
                  <a:cubicBezTo>
                    <a:pt x="12" y="0"/>
                    <a:pt x="9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47" name="Freeform 96">
              <a:extLst>
                <a:ext uri="{FF2B5EF4-FFF2-40B4-BE49-F238E27FC236}">
                  <a16:creationId xmlns:a16="http://schemas.microsoft.com/office/drawing/2014/main" id="{52EC57B1-8A58-4DA0-8D0D-197BA76DE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75" y="4449763"/>
              <a:ext cx="15875" cy="4762"/>
            </a:xfrm>
            <a:custGeom>
              <a:avLst/>
              <a:gdLst>
                <a:gd name="T0" fmla="*/ 6 w 6"/>
                <a:gd name="T1" fmla="*/ 0 h 2"/>
                <a:gd name="T2" fmla="*/ 2 w 6"/>
                <a:gd name="T3" fmla="*/ 1 h 2"/>
                <a:gd name="T4" fmla="*/ 4 w 6"/>
                <a:gd name="T5" fmla="*/ 2 h 2"/>
                <a:gd name="T6" fmla="*/ 5 w 6"/>
                <a:gd name="T7" fmla="*/ 1 h 2"/>
                <a:gd name="T8" fmla="*/ 6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5" y="1"/>
                    <a:pt x="0" y="1"/>
                    <a:pt x="2" y="1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1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48" name="Freeform 97">
              <a:extLst>
                <a:ext uri="{FF2B5EF4-FFF2-40B4-BE49-F238E27FC236}">
                  <a16:creationId xmlns:a16="http://schemas.microsoft.com/office/drawing/2014/main" id="{86A59C8C-B546-451D-9D86-2910AEDDE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2413" y="4438650"/>
              <a:ext cx="12700" cy="3175"/>
            </a:xfrm>
            <a:custGeom>
              <a:avLst/>
              <a:gdLst>
                <a:gd name="T0" fmla="*/ 5 w 5"/>
                <a:gd name="T1" fmla="*/ 0 h 1"/>
                <a:gd name="T2" fmla="*/ 2 w 5"/>
                <a:gd name="T3" fmla="*/ 0 h 1"/>
                <a:gd name="T4" fmla="*/ 1 w 5"/>
                <a:gd name="T5" fmla="*/ 1 h 1"/>
                <a:gd name="T6" fmla="*/ 2 w 5"/>
                <a:gd name="T7" fmla="*/ 1 h 1"/>
                <a:gd name="T8" fmla="*/ 5 w 5"/>
                <a:gd name="T9" fmla="*/ 0 h 1"/>
                <a:gd name="T10" fmla="*/ 5 w 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1" y="1"/>
                    <a:pt x="0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49" name="Freeform 98">
              <a:extLst>
                <a:ext uri="{FF2B5EF4-FFF2-40B4-BE49-F238E27FC236}">
                  <a16:creationId xmlns:a16="http://schemas.microsoft.com/office/drawing/2014/main" id="{84B6F680-1621-4904-9E0A-1C27C7815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0988" y="4445000"/>
              <a:ext cx="17463" cy="1587"/>
            </a:xfrm>
            <a:custGeom>
              <a:avLst/>
              <a:gdLst>
                <a:gd name="T0" fmla="*/ 3 w 6"/>
                <a:gd name="T1" fmla="*/ 0 h 1"/>
                <a:gd name="T2" fmla="*/ 2 w 6"/>
                <a:gd name="T3" fmla="*/ 1 h 1"/>
                <a:gd name="T4" fmla="*/ 5 w 6"/>
                <a:gd name="T5" fmla="*/ 1 h 1"/>
                <a:gd name="T6" fmla="*/ 6 w 6"/>
                <a:gd name="T7" fmla="*/ 1 h 1"/>
                <a:gd name="T8" fmla="*/ 4 w 6"/>
                <a:gd name="T9" fmla="*/ 0 h 1"/>
                <a:gd name="T10" fmla="*/ 3 w 6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0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50" name="Freeform 99">
              <a:extLst>
                <a:ext uri="{FF2B5EF4-FFF2-40B4-BE49-F238E27FC236}">
                  <a16:creationId xmlns:a16="http://schemas.microsoft.com/office/drawing/2014/main" id="{3A5946DE-D351-490F-A544-782EC502D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6413" y="4311650"/>
              <a:ext cx="57150" cy="7937"/>
            </a:xfrm>
            <a:custGeom>
              <a:avLst/>
              <a:gdLst>
                <a:gd name="T0" fmla="*/ 16 w 21"/>
                <a:gd name="T1" fmla="*/ 0 h 3"/>
                <a:gd name="T2" fmla="*/ 11 w 21"/>
                <a:gd name="T3" fmla="*/ 0 h 3"/>
                <a:gd name="T4" fmla="*/ 2 w 21"/>
                <a:gd name="T5" fmla="*/ 3 h 3"/>
                <a:gd name="T6" fmla="*/ 4 w 21"/>
                <a:gd name="T7" fmla="*/ 3 h 3"/>
                <a:gd name="T8" fmla="*/ 16 w 21"/>
                <a:gd name="T9" fmla="*/ 1 h 3"/>
                <a:gd name="T10" fmla="*/ 16 w 21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">
                  <a:moveTo>
                    <a:pt x="16" y="0"/>
                  </a:moveTo>
                  <a:cubicBezTo>
                    <a:pt x="15" y="0"/>
                    <a:pt x="13" y="0"/>
                    <a:pt x="11" y="0"/>
                  </a:cubicBezTo>
                  <a:cubicBezTo>
                    <a:pt x="4" y="1"/>
                    <a:pt x="0" y="2"/>
                    <a:pt x="2" y="3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7" y="3"/>
                    <a:pt x="12" y="2"/>
                    <a:pt x="16" y="1"/>
                  </a:cubicBezTo>
                  <a:cubicBezTo>
                    <a:pt x="21" y="0"/>
                    <a:pt x="20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51" name="Freeform 100">
              <a:extLst>
                <a:ext uri="{FF2B5EF4-FFF2-40B4-BE49-F238E27FC236}">
                  <a16:creationId xmlns:a16="http://schemas.microsoft.com/office/drawing/2014/main" id="{9D468168-0CE1-4686-BF5B-1423DD208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5038" y="4397375"/>
              <a:ext cx="180975" cy="44450"/>
            </a:xfrm>
            <a:custGeom>
              <a:avLst/>
              <a:gdLst>
                <a:gd name="T0" fmla="*/ 41 w 67"/>
                <a:gd name="T1" fmla="*/ 0 h 16"/>
                <a:gd name="T2" fmla="*/ 31 w 67"/>
                <a:gd name="T3" fmla="*/ 1 h 16"/>
                <a:gd name="T4" fmla="*/ 27 w 67"/>
                <a:gd name="T5" fmla="*/ 2 h 16"/>
                <a:gd name="T6" fmla="*/ 26 w 67"/>
                <a:gd name="T7" fmla="*/ 2 h 16"/>
                <a:gd name="T8" fmla="*/ 26 w 67"/>
                <a:gd name="T9" fmla="*/ 2 h 16"/>
                <a:gd name="T10" fmla="*/ 11 w 67"/>
                <a:gd name="T11" fmla="*/ 8 h 16"/>
                <a:gd name="T12" fmla="*/ 2 w 67"/>
                <a:gd name="T13" fmla="*/ 15 h 16"/>
                <a:gd name="T14" fmla="*/ 4 w 67"/>
                <a:gd name="T15" fmla="*/ 16 h 16"/>
                <a:gd name="T16" fmla="*/ 5 w 67"/>
                <a:gd name="T17" fmla="*/ 16 h 16"/>
                <a:gd name="T18" fmla="*/ 19 w 67"/>
                <a:gd name="T19" fmla="*/ 14 h 16"/>
                <a:gd name="T20" fmla="*/ 22 w 67"/>
                <a:gd name="T21" fmla="*/ 11 h 16"/>
                <a:gd name="T22" fmla="*/ 22 w 67"/>
                <a:gd name="T23" fmla="*/ 11 h 16"/>
                <a:gd name="T24" fmla="*/ 30 w 67"/>
                <a:gd name="T25" fmla="*/ 11 h 16"/>
                <a:gd name="T26" fmla="*/ 41 w 67"/>
                <a:gd name="T27" fmla="*/ 12 h 16"/>
                <a:gd name="T28" fmla="*/ 58 w 67"/>
                <a:gd name="T29" fmla="*/ 8 h 16"/>
                <a:gd name="T30" fmla="*/ 48 w 67"/>
                <a:gd name="T31" fmla="*/ 0 h 16"/>
                <a:gd name="T32" fmla="*/ 41 w 67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6">
                  <a:moveTo>
                    <a:pt x="41" y="0"/>
                  </a:moveTo>
                  <a:cubicBezTo>
                    <a:pt x="36" y="0"/>
                    <a:pt x="33" y="1"/>
                    <a:pt x="31" y="1"/>
                  </a:cubicBezTo>
                  <a:cubicBezTo>
                    <a:pt x="29" y="2"/>
                    <a:pt x="27" y="2"/>
                    <a:pt x="27" y="2"/>
                  </a:cubicBezTo>
                  <a:cubicBezTo>
                    <a:pt x="27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3" y="2"/>
                    <a:pt x="17" y="5"/>
                    <a:pt x="11" y="8"/>
                  </a:cubicBezTo>
                  <a:cubicBezTo>
                    <a:pt x="5" y="12"/>
                    <a:pt x="4" y="15"/>
                    <a:pt x="2" y="15"/>
                  </a:cubicBezTo>
                  <a:cubicBezTo>
                    <a:pt x="0" y="16"/>
                    <a:pt x="1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9" y="16"/>
                    <a:pt x="15" y="16"/>
                    <a:pt x="19" y="14"/>
                  </a:cubicBezTo>
                  <a:cubicBezTo>
                    <a:pt x="24" y="13"/>
                    <a:pt x="23" y="11"/>
                    <a:pt x="22" y="11"/>
                  </a:cubicBezTo>
                  <a:cubicBezTo>
                    <a:pt x="21" y="11"/>
                    <a:pt x="21" y="11"/>
                    <a:pt x="22" y="11"/>
                  </a:cubicBezTo>
                  <a:cubicBezTo>
                    <a:pt x="23" y="11"/>
                    <a:pt x="26" y="11"/>
                    <a:pt x="30" y="11"/>
                  </a:cubicBezTo>
                  <a:cubicBezTo>
                    <a:pt x="34" y="11"/>
                    <a:pt x="38" y="12"/>
                    <a:pt x="41" y="12"/>
                  </a:cubicBezTo>
                  <a:cubicBezTo>
                    <a:pt x="47" y="11"/>
                    <a:pt x="53" y="9"/>
                    <a:pt x="58" y="8"/>
                  </a:cubicBezTo>
                  <a:cubicBezTo>
                    <a:pt x="67" y="6"/>
                    <a:pt x="64" y="2"/>
                    <a:pt x="48" y="0"/>
                  </a:cubicBezTo>
                  <a:cubicBezTo>
                    <a:pt x="45" y="0"/>
                    <a:pt x="43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52" name="Freeform 101">
              <a:extLst>
                <a:ext uri="{FF2B5EF4-FFF2-40B4-BE49-F238E27FC236}">
                  <a16:creationId xmlns:a16="http://schemas.microsoft.com/office/drawing/2014/main" id="{1E1D5E68-FA8F-4E7E-B491-56F43AE68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4491038"/>
              <a:ext cx="20638" cy="4762"/>
            </a:xfrm>
            <a:custGeom>
              <a:avLst/>
              <a:gdLst>
                <a:gd name="T0" fmla="*/ 4 w 8"/>
                <a:gd name="T1" fmla="*/ 0 h 2"/>
                <a:gd name="T2" fmla="*/ 2 w 8"/>
                <a:gd name="T3" fmla="*/ 2 h 2"/>
                <a:gd name="T4" fmla="*/ 4 w 8"/>
                <a:gd name="T5" fmla="*/ 2 h 2"/>
                <a:gd name="T6" fmla="*/ 7 w 8"/>
                <a:gd name="T7" fmla="*/ 1 h 2"/>
                <a:gd name="T8" fmla="*/ 4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4" y="0"/>
                  </a:moveTo>
                  <a:cubicBezTo>
                    <a:pt x="4" y="1"/>
                    <a:pt x="0" y="1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6" y="2"/>
                    <a:pt x="8" y="1"/>
                    <a:pt x="7" y="1"/>
                  </a:cubicBezTo>
                  <a:cubicBezTo>
                    <a:pt x="5" y="1"/>
                    <a:pt x="4" y="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53" name="Freeform 102">
              <a:extLst>
                <a:ext uri="{FF2B5EF4-FFF2-40B4-BE49-F238E27FC236}">
                  <a16:creationId xmlns:a16="http://schemas.microsoft.com/office/drawing/2014/main" id="{6FF73C0F-BFB8-417A-BE25-E4AC43D35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938" y="4529138"/>
              <a:ext cx="15875" cy="4762"/>
            </a:xfrm>
            <a:custGeom>
              <a:avLst/>
              <a:gdLst>
                <a:gd name="T0" fmla="*/ 2 w 6"/>
                <a:gd name="T1" fmla="*/ 0 h 2"/>
                <a:gd name="T2" fmla="*/ 1 w 6"/>
                <a:gd name="T3" fmla="*/ 0 h 2"/>
                <a:gd name="T4" fmla="*/ 2 w 6"/>
                <a:gd name="T5" fmla="*/ 2 h 2"/>
                <a:gd name="T6" fmla="*/ 3 w 6"/>
                <a:gd name="T7" fmla="*/ 2 h 2"/>
                <a:gd name="T8" fmla="*/ 4 w 6"/>
                <a:gd name="T9" fmla="*/ 1 h 2"/>
                <a:gd name="T10" fmla="*/ 2 w 6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2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"/>
                    <a:pt x="6" y="1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54" name="Freeform 103">
              <a:extLst>
                <a:ext uri="{FF2B5EF4-FFF2-40B4-BE49-F238E27FC236}">
                  <a16:creationId xmlns:a16="http://schemas.microsoft.com/office/drawing/2014/main" id="{788AE1BE-759E-45F1-9100-8E4E4D6A7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8425" y="4635500"/>
              <a:ext cx="19050" cy="4762"/>
            </a:xfrm>
            <a:custGeom>
              <a:avLst/>
              <a:gdLst>
                <a:gd name="T0" fmla="*/ 0 w 7"/>
                <a:gd name="T1" fmla="*/ 0 h 2"/>
                <a:gd name="T2" fmla="*/ 1 w 7"/>
                <a:gd name="T3" fmla="*/ 1 h 2"/>
                <a:gd name="T4" fmla="*/ 1 w 7"/>
                <a:gd name="T5" fmla="*/ 2 h 2"/>
                <a:gd name="T6" fmla="*/ 3 w 7"/>
                <a:gd name="T7" fmla="*/ 1 h 2"/>
                <a:gd name="T8" fmla="*/ 0 w 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2" y="1"/>
                    <a:pt x="7" y="1"/>
                    <a:pt x="3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55" name="Freeform 104">
              <a:extLst>
                <a:ext uri="{FF2B5EF4-FFF2-40B4-BE49-F238E27FC236}">
                  <a16:creationId xmlns:a16="http://schemas.microsoft.com/office/drawing/2014/main" id="{5074F339-3EB4-42B4-8919-C3BD60D2F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5" y="4392613"/>
              <a:ext cx="185738" cy="57150"/>
            </a:xfrm>
            <a:custGeom>
              <a:avLst/>
              <a:gdLst>
                <a:gd name="T0" fmla="*/ 38 w 68"/>
                <a:gd name="T1" fmla="*/ 0 h 21"/>
                <a:gd name="T2" fmla="*/ 32 w 68"/>
                <a:gd name="T3" fmla="*/ 1 h 21"/>
                <a:gd name="T4" fmla="*/ 30 w 68"/>
                <a:gd name="T5" fmla="*/ 3 h 21"/>
                <a:gd name="T6" fmla="*/ 30 w 68"/>
                <a:gd name="T7" fmla="*/ 3 h 21"/>
                <a:gd name="T8" fmla="*/ 28 w 68"/>
                <a:gd name="T9" fmla="*/ 3 h 21"/>
                <a:gd name="T10" fmla="*/ 25 w 68"/>
                <a:gd name="T11" fmla="*/ 4 h 21"/>
                <a:gd name="T12" fmla="*/ 34 w 68"/>
                <a:gd name="T13" fmla="*/ 6 h 21"/>
                <a:gd name="T14" fmla="*/ 26 w 68"/>
                <a:gd name="T15" fmla="*/ 7 h 21"/>
                <a:gd name="T16" fmla="*/ 25 w 68"/>
                <a:gd name="T17" fmla="*/ 8 h 21"/>
                <a:gd name="T18" fmla="*/ 19 w 68"/>
                <a:gd name="T19" fmla="*/ 7 h 21"/>
                <a:gd name="T20" fmla="*/ 11 w 68"/>
                <a:gd name="T21" fmla="*/ 6 h 21"/>
                <a:gd name="T22" fmla="*/ 6 w 68"/>
                <a:gd name="T23" fmla="*/ 7 h 21"/>
                <a:gd name="T24" fmla="*/ 3 w 68"/>
                <a:gd name="T25" fmla="*/ 12 h 21"/>
                <a:gd name="T26" fmla="*/ 14 w 68"/>
                <a:gd name="T27" fmla="*/ 19 h 21"/>
                <a:gd name="T28" fmla="*/ 23 w 68"/>
                <a:gd name="T29" fmla="*/ 21 h 21"/>
                <a:gd name="T30" fmla="*/ 38 w 68"/>
                <a:gd name="T31" fmla="*/ 19 h 21"/>
                <a:gd name="T32" fmla="*/ 51 w 68"/>
                <a:gd name="T33" fmla="*/ 16 h 21"/>
                <a:gd name="T34" fmla="*/ 54 w 68"/>
                <a:gd name="T35" fmla="*/ 15 h 21"/>
                <a:gd name="T36" fmla="*/ 59 w 68"/>
                <a:gd name="T37" fmla="*/ 13 h 21"/>
                <a:gd name="T38" fmla="*/ 58 w 68"/>
                <a:gd name="T39" fmla="*/ 12 h 21"/>
                <a:gd name="T40" fmla="*/ 57 w 68"/>
                <a:gd name="T41" fmla="*/ 12 h 21"/>
                <a:gd name="T42" fmla="*/ 57 w 68"/>
                <a:gd name="T43" fmla="*/ 12 h 21"/>
                <a:gd name="T44" fmla="*/ 55 w 68"/>
                <a:gd name="T45" fmla="*/ 9 h 21"/>
                <a:gd name="T46" fmla="*/ 55 w 68"/>
                <a:gd name="T47" fmla="*/ 7 h 21"/>
                <a:gd name="T48" fmla="*/ 63 w 68"/>
                <a:gd name="T49" fmla="*/ 4 h 21"/>
                <a:gd name="T50" fmla="*/ 58 w 68"/>
                <a:gd name="T51" fmla="*/ 1 h 21"/>
                <a:gd name="T52" fmla="*/ 42 w 68"/>
                <a:gd name="T53" fmla="*/ 0 h 21"/>
                <a:gd name="T54" fmla="*/ 42 w 68"/>
                <a:gd name="T55" fmla="*/ 0 h 21"/>
                <a:gd name="T56" fmla="*/ 42 w 68"/>
                <a:gd name="T57" fmla="*/ 0 h 21"/>
                <a:gd name="T58" fmla="*/ 41 w 68"/>
                <a:gd name="T59" fmla="*/ 0 h 21"/>
                <a:gd name="T60" fmla="*/ 38 w 68"/>
                <a:gd name="T6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" h="21">
                  <a:moveTo>
                    <a:pt x="38" y="0"/>
                  </a:moveTo>
                  <a:cubicBezTo>
                    <a:pt x="36" y="0"/>
                    <a:pt x="33" y="0"/>
                    <a:pt x="32" y="1"/>
                  </a:cubicBezTo>
                  <a:cubicBezTo>
                    <a:pt x="30" y="2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6" y="3"/>
                    <a:pt x="24" y="3"/>
                    <a:pt x="25" y="4"/>
                  </a:cubicBezTo>
                  <a:cubicBezTo>
                    <a:pt x="27" y="5"/>
                    <a:pt x="33" y="5"/>
                    <a:pt x="34" y="6"/>
                  </a:cubicBezTo>
                  <a:cubicBezTo>
                    <a:pt x="34" y="6"/>
                    <a:pt x="29" y="6"/>
                    <a:pt x="26" y="7"/>
                  </a:cubicBezTo>
                  <a:cubicBezTo>
                    <a:pt x="26" y="8"/>
                    <a:pt x="25" y="8"/>
                    <a:pt x="25" y="8"/>
                  </a:cubicBezTo>
                  <a:cubicBezTo>
                    <a:pt x="23" y="8"/>
                    <a:pt x="22" y="7"/>
                    <a:pt x="19" y="7"/>
                  </a:cubicBezTo>
                  <a:cubicBezTo>
                    <a:pt x="17" y="7"/>
                    <a:pt x="14" y="6"/>
                    <a:pt x="11" y="6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1" y="7"/>
                    <a:pt x="0" y="9"/>
                    <a:pt x="3" y="12"/>
                  </a:cubicBezTo>
                  <a:cubicBezTo>
                    <a:pt x="5" y="14"/>
                    <a:pt x="9" y="17"/>
                    <a:pt x="14" y="19"/>
                  </a:cubicBezTo>
                  <a:cubicBezTo>
                    <a:pt x="17" y="21"/>
                    <a:pt x="20" y="21"/>
                    <a:pt x="23" y="21"/>
                  </a:cubicBezTo>
                  <a:cubicBezTo>
                    <a:pt x="28" y="21"/>
                    <a:pt x="32" y="20"/>
                    <a:pt x="38" y="19"/>
                  </a:cubicBezTo>
                  <a:cubicBezTo>
                    <a:pt x="47" y="19"/>
                    <a:pt x="49" y="16"/>
                    <a:pt x="51" y="16"/>
                  </a:cubicBezTo>
                  <a:cubicBezTo>
                    <a:pt x="52" y="15"/>
                    <a:pt x="53" y="15"/>
                    <a:pt x="54" y="15"/>
                  </a:cubicBezTo>
                  <a:cubicBezTo>
                    <a:pt x="56" y="14"/>
                    <a:pt x="57" y="14"/>
                    <a:pt x="59" y="13"/>
                  </a:cubicBezTo>
                  <a:cubicBezTo>
                    <a:pt x="60" y="12"/>
                    <a:pt x="60" y="12"/>
                    <a:pt x="58" y="12"/>
                  </a:cubicBezTo>
                  <a:cubicBezTo>
                    <a:pt x="58" y="12"/>
                    <a:pt x="58" y="12"/>
                    <a:pt x="57" y="1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5" y="9"/>
                  </a:cubicBezTo>
                  <a:cubicBezTo>
                    <a:pt x="52" y="8"/>
                    <a:pt x="49" y="8"/>
                    <a:pt x="55" y="7"/>
                  </a:cubicBezTo>
                  <a:cubicBezTo>
                    <a:pt x="62" y="6"/>
                    <a:pt x="62" y="4"/>
                    <a:pt x="63" y="4"/>
                  </a:cubicBezTo>
                  <a:cubicBezTo>
                    <a:pt x="63" y="4"/>
                    <a:pt x="68" y="2"/>
                    <a:pt x="58" y="1"/>
                  </a:cubicBezTo>
                  <a:cubicBezTo>
                    <a:pt x="50" y="1"/>
                    <a:pt x="44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56" name="Freeform 105">
              <a:extLst>
                <a:ext uri="{FF2B5EF4-FFF2-40B4-BE49-F238E27FC236}">
                  <a16:creationId xmlns:a16="http://schemas.microsoft.com/office/drawing/2014/main" id="{04F7E877-C382-457C-99A1-439407F36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8338" y="4495800"/>
              <a:ext cx="14288" cy="3175"/>
            </a:xfrm>
            <a:custGeom>
              <a:avLst/>
              <a:gdLst>
                <a:gd name="T0" fmla="*/ 4 w 5"/>
                <a:gd name="T1" fmla="*/ 0 h 1"/>
                <a:gd name="T2" fmla="*/ 2 w 5"/>
                <a:gd name="T3" fmla="*/ 0 h 1"/>
                <a:gd name="T4" fmla="*/ 0 w 5"/>
                <a:gd name="T5" fmla="*/ 1 h 1"/>
                <a:gd name="T6" fmla="*/ 5 w 5"/>
                <a:gd name="T7" fmla="*/ 0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1" y="1"/>
                    <a:pt x="4" y="1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57" name="Freeform 106">
              <a:extLst>
                <a:ext uri="{FF2B5EF4-FFF2-40B4-BE49-F238E27FC236}">
                  <a16:creationId xmlns:a16="http://schemas.microsoft.com/office/drawing/2014/main" id="{728AC659-635F-4E1C-BD23-334DE89F8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738" y="4492625"/>
              <a:ext cx="15875" cy="3175"/>
            </a:xfrm>
            <a:custGeom>
              <a:avLst/>
              <a:gdLst>
                <a:gd name="T0" fmla="*/ 4 w 6"/>
                <a:gd name="T1" fmla="*/ 0 h 1"/>
                <a:gd name="T2" fmla="*/ 2 w 6"/>
                <a:gd name="T3" fmla="*/ 0 h 1"/>
                <a:gd name="T4" fmla="*/ 2 w 6"/>
                <a:gd name="T5" fmla="*/ 1 h 1"/>
                <a:gd name="T6" fmla="*/ 4 w 6"/>
                <a:gd name="T7" fmla="*/ 1 h 1"/>
                <a:gd name="T8" fmla="*/ 5 w 6"/>
                <a:gd name="T9" fmla="*/ 0 h 1"/>
                <a:gd name="T10" fmla="*/ 4 w 6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1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5" y="1"/>
                    <a:pt x="5" y="0"/>
                  </a:cubicBezTo>
                  <a:cubicBezTo>
                    <a:pt x="6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58" name="Freeform 107">
              <a:extLst>
                <a:ext uri="{FF2B5EF4-FFF2-40B4-BE49-F238E27FC236}">
                  <a16:creationId xmlns:a16="http://schemas.microsoft.com/office/drawing/2014/main" id="{3B487F86-31E1-48CE-9F6E-0AB3A931B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338" y="4511675"/>
              <a:ext cx="14288" cy="3175"/>
            </a:xfrm>
            <a:custGeom>
              <a:avLst/>
              <a:gdLst>
                <a:gd name="T0" fmla="*/ 4 w 5"/>
                <a:gd name="T1" fmla="*/ 0 h 1"/>
                <a:gd name="T2" fmla="*/ 2 w 5"/>
                <a:gd name="T3" fmla="*/ 0 h 1"/>
                <a:gd name="T4" fmla="*/ 1 w 5"/>
                <a:gd name="T5" fmla="*/ 1 h 1"/>
                <a:gd name="T6" fmla="*/ 3 w 5"/>
                <a:gd name="T7" fmla="*/ 1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59" name="Freeform 108">
              <a:extLst>
                <a:ext uri="{FF2B5EF4-FFF2-40B4-BE49-F238E27FC236}">
                  <a16:creationId xmlns:a16="http://schemas.microsoft.com/office/drawing/2014/main" id="{19388D8D-C050-47F8-A49B-73DC0E7C7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1513" y="4483100"/>
              <a:ext cx="11113" cy="1587"/>
            </a:xfrm>
            <a:custGeom>
              <a:avLst/>
              <a:gdLst>
                <a:gd name="T0" fmla="*/ 3 w 4"/>
                <a:gd name="T1" fmla="*/ 0 h 1"/>
                <a:gd name="T2" fmla="*/ 2 w 4"/>
                <a:gd name="T3" fmla="*/ 1 h 1"/>
                <a:gd name="T4" fmla="*/ 0 w 4"/>
                <a:gd name="T5" fmla="*/ 1 h 1"/>
                <a:gd name="T6" fmla="*/ 4 w 4"/>
                <a:gd name="T7" fmla="*/ 1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1" y="1"/>
                    <a:pt x="3" y="1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60" name="Freeform 109">
              <a:extLst>
                <a:ext uri="{FF2B5EF4-FFF2-40B4-BE49-F238E27FC236}">
                  <a16:creationId xmlns:a16="http://schemas.microsoft.com/office/drawing/2014/main" id="{C0CFCAD5-3875-49BD-8F0A-01894EAEB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0325" y="4521200"/>
              <a:ext cx="15875" cy="4762"/>
            </a:xfrm>
            <a:custGeom>
              <a:avLst/>
              <a:gdLst>
                <a:gd name="T0" fmla="*/ 2 w 6"/>
                <a:gd name="T1" fmla="*/ 0 h 2"/>
                <a:gd name="T2" fmla="*/ 0 w 6"/>
                <a:gd name="T3" fmla="*/ 0 h 2"/>
                <a:gd name="T4" fmla="*/ 2 w 6"/>
                <a:gd name="T5" fmla="*/ 2 h 2"/>
                <a:gd name="T6" fmla="*/ 5 w 6"/>
                <a:gd name="T7" fmla="*/ 1 h 2"/>
                <a:gd name="T8" fmla="*/ 2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2" y="1"/>
                    <a:pt x="2" y="2"/>
                  </a:cubicBezTo>
                  <a:cubicBezTo>
                    <a:pt x="2" y="1"/>
                    <a:pt x="4" y="1"/>
                    <a:pt x="5" y="1"/>
                  </a:cubicBezTo>
                  <a:cubicBezTo>
                    <a:pt x="6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61" name="Freeform 110">
              <a:extLst>
                <a:ext uri="{FF2B5EF4-FFF2-40B4-BE49-F238E27FC236}">
                  <a16:creationId xmlns:a16="http://schemas.microsoft.com/office/drawing/2014/main" id="{5E9ED6E9-E259-41AA-ABA6-4F2DF6333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175" y="4540250"/>
              <a:ext cx="98425" cy="19050"/>
            </a:xfrm>
            <a:custGeom>
              <a:avLst/>
              <a:gdLst>
                <a:gd name="T0" fmla="*/ 22 w 36"/>
                <a:gd name="T1" fmla="*/ 0 h 7"/>
                <a:gd name="T2" fmla="*/ 18 w 36"/>
                <a:gd name="T3" fmla="*/ 0 h 7"/>
                <a:gd name="T4" fmla="*/ 10 w 36"/>
                <a:gd name="T5" fmla="*/ 7 h 7"/>
                <a:gd name="T6" fmla="*/ 18 w 36"/>
                <a:gd name="T7" fmla="*/ 6 h 7"/>
                <a:gd name="T8" fmla="*/ 22 w 3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7">
                  <a:moveTo>
                    <a:pt x="22" y="0"/>
                  </a:moveTo>
                  <a:cubicBezTo>
                    <a:pt x="21" y="0"/>
                    <a:pt x="19" y="0"/>
                    <a:pt x="18" y="0"/>
                  </a:cubicBezTo>
                  <a:cubicBezTo>
                    <a:pt x="9" y="1"/>
                    <a:pt x="0" y="7"/>
                    <a:pt x="10" y="7"/>
                  </a:cubicBezTo>
                  <a:cubicBezTo>
                    <a:pt x="12" y="7"/>
                    <a:pt x="15" y="6"/>
                    <a:pt x="18" y="6"/>
                  </a:cubicBezTo>
                  <a:cubicBezTo>
                    <a:pt x="31" y="4"/>
                    <a:pt x="36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62" name="Freeform 111">
              <a:extLst>
                <a:ext uri="{FF2B5EF4-FFF2-40B4-BE49-F238E27FC236}">
                  <a16:creationId xmlns:a16="http://schemas.microsoft.com/office/drawing/2014/main" id="{AFD606C0-625D-4F1C-9DBA-A1CB2C5EE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538" y="4506913"/>
              <a:ext cx="20638" cy="3175"/>
            </a:xfrm>
            <a:custGeom>
              <a:avLst/>
              <a:gdLst>
                <a:gd name="T0" fmla="*/ 3 w 8"/>
                <a:gd name="T1" fmla="*/ 0 h 1"/>
                <a:gd name="T2" fmla="*/ 2 w 8"/>
                <a:gd name="T3" fmla="*/ 0 h 1"/>
                <a:gd name="T4" fmla="*/ 1 w 8"/>
                <a:gd name="T5" fmla="*/ 1 h 1"/>
                <a:gd name="T6" fmla="*/ 4 w 8"/>
                <a:gd name="T7" fmla="*/ 1 h 1"/>
                <a:gd name="T8" fmla="*/ 6 w 8"/>
                <a:gd name="T9" fmla="*/ 1 h 1"/>
                <a:gd name="T10" fmla="*/ 5 w 8"/>
                <a:gd name="T11" fmla="*/ 0 h 1"/>
                <a:gd name="T12" fmla="*/ 3 w 8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3" y="1"/>
                    <a:pt x="4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8" y="1"/>
                    <a:pt x="5" y="1"/>
                    <a:pt x="5" y="0"/>
                  </a:cubicBezTo>
                  <a:cubicBezTo>
                    <a:pt x="6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63" name="Freeform 112">
              <a:extLst>
                <a:ext uri="{FF2B5EF4-FFF2-40B4-BE49-F238E27FC236}">
                  <a16:creationId xmlns:a16="http://schemas.microsoft.com/office/drawing/2014/main" id="{615A7B36-C07B-4FDE-BEE8-62494F37F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8425" y="4545013"/>
              <a:ext cx="26988" cy="4762"/>
            </a:xfrm>
            <a:custGeom>
              <a:avLst/>
              <a:gdLst>
                <a:gd name="T0" fmla="*/ 2 w 10"/>
                <a:gd name="T1" fmla="*/ 0 h 2"/>
                <a:gd name="T2" fmla="*/ 3 w 10"/>
                <a:gd name="T3" fmla="*/ 2 h 2"/>
                <a:gd name="T4" fmla="*/ 5 w 10"/>
                <a:gd name="T5" fmla="*/ 2 h 2"/>
                <a:gd name="T6" fmla="*/ 8 w 10"/>
                <a:gd name="T7" fmla="*/ 1 h 2"/>
                <a:gd name="T8" fmla="*/ 2 w 1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">
                  <a:moveTo>
                    <a:pt x="2" y="0"/>
                  </a:moveTo>
                  <a:cubicBezTo>
                    <a:pt x="3" y="1"/>
                    <a:pt x="0" y="1"/>
                    <a:pt x="3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8" y="2"/>
                    <a:pt x="10" y="1"/>
                    <a:pt x="8" y="1"/>
                  </a:cubicBezTo>
                  <a:cubicBezTo>
                    <a:pt x="6" y="0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64" name="Freeform 113">
              <a:extLst>
                <a:ext uri="{FF2B5EF4-FFF2-40B4-BE49-F238E27FC236}">
                  <a16:creationId xmlns:a16="http://schemas.microsoft.com/office/drawing/2014/main" id="{44BDAA74-D6A5-467D-8D78-C22A2CD27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5238" y="4518025"/>
              <a:ext cx="41275" cy="4762"/>
            </a:xfrm>
            <a:custGeom>
              <a:avLst/>
              <a:gdLst>
                <a:gd name="T0" fmla="*/ 13 w 15"/>
                <a:gd name="T1" fmla="*/ 0 h 2"/>
                <a:gd name="T2" fmla="*/ 11 w 15"/>
                <a:gd name="T3" fmla="*/ 0 h 2"/>
                <a:gd name="T4" fmla="*/ 11 w 15"/>
                <a:gd name="T5" fmla="*/ 0 h 2"/>
                <a:gd name="T6" fmla="*/ 3 w 15"/>
                <a:gd name="T7" fmla="*/ 1 h 2"/>
                <a:gd name="T8" fmla="*/ 4 w 15"/>
                <a:gd name="T9" fmla="*/ 2 h 2"/>
                <a:gd name="T10" fmla="*/ 7 w 15"/>
                <a:gd name="T11" fmla="*/ 2 h 2"/>
                <a:gd name="T12" fmla="*/ 13 w 1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1"/>
                    <a:pt x="5" y="1"/>
                    <a:pt x="3" y="1"/>
                  </a:cubicBezTo>
                  <a:cubicBezTo>
                    <a:pt x="0" y="2"/>
                    <a:pt x="1" y="2"/>
                    <a:pt x="4" y="2"/>
                  </a:cubicBezTo>
                  <a:cubicBezTo>
                    <a:pt x="5" y="2"/>
                    <a:pt x="6" y="2"/>
                    <a:pt x="7" y="2"/>
                  </a:cubicBezTo>
                  <a:cubicBezTo>
                    <a:pt x="12" y="1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65" name="Freeform 114">
              <a:extLst>
                <a:ext uri="{FF2B5EF4-FFF2-40B4-BE49-F238E27FC236}">
                  <a16:creationId xmlns:a16="http://schemas.microsoft.com/office/drawing/2014/main" id="{DBDA1943-E2CD-479C-98D4-4678545D2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0" y="4530725"/>
              <a:ext cx="7938" cy="9525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2 h 3"/>
                <a:gd name="T4" fmla="*/ 2 w 3"/>
                <a:gd name="T5" fmla="*/ 3 h 3"/>
                <a:gd name="T6" fmla="*/ 2 w 3"/>
                <a:gd name="T7" fmla="*/ 3 h 3"/>
                <a:gd name="T8" fmla="*/ 3 w 3"/>
                <a:gd name="T9" fmla="*/ 2 h 3"/>
                <a:gd name="T10" fmla="*/ 2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1"/>
                    <a:pt x="2" y="1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66" name="Freeform 115">
              <a:extLst>
                <a:ext uri="{FF2B5EF4-FFF2-40B4-BE49-F238E27FC236}">
                  <a16:creationId xmlns:a16="http://schemas.microsoft.com/office/drawing/2014/main" id="{3300EDBF-0312-43B0-8458-D3A63C71E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4340225"/>
              <a:ext cx="34925" cy="3175"/>
            </a:xfrm>
            <a:custGeom>
              <a:avLst/>
              <a:gdLst>
                <a:gd name="T0" fmla="*/ 10 w 13"/>
                <a:gd name="T1" fmla="*/ 0 h 1"/>
                <a:gd name="T2" fmla="*/ 8 w 13"/>
                <a:gd name="T3" fmla="*/ 0 h 1"/>
                <a:gd name="T4" fmla="*/ 0 w 13"/>
                <a:gd name="T5" fmla="*/ 1 h 1"/>
                <a:gd name="T6" fmla="*/ 9 w 13"/>
                <a:gd name="T7" fmla="*/ 1 h 1"/>
                <a:gd name="T8" fmla="*/ 10 w 1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">
                  <a:moveTo>
                    <a:pt x="10" y="0"/>
                  </a:moveTo>
                  <a:cubicBezTo>
                    <a:pt x="10" y="0"/>
                    <a:pt x="9" y="0"/>
                    <a:pt x="8" y="0"/>
                  </a:cubicBezTo>
                  <a:cubicBezTo>
                    <a:pt x="6" y="1"/>
                    <a:pt x="3" y="1"/>
                    <a:pt x="0" y="1"/>
                  </a:cubicBezTo>
                  <a:cubicBezTo>
                    <a:pt x="3" y="1"/>
                    <a:pt x="6" y="1"/>
                    <a:pt x="9" y="1"/>
                  </a:cubicBezTo>
                  <a:cubicBezTo>
                    <a:pt x="13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67" name="Freeform 116">
              <a:extLst>
                <a:ext uri="{FF2B5EF4-FFF2-40B4-BE49-F238E27FC236}">
                  <a16:creationId xmlns:a16="http://schemas.microsoft.com/office/drawing/2014/main" id="{65DEE701-D325-4FD3-8044-DBB1D0A94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8" y="4351338"/>
              <a:ext cx="26988" cy="6350"/>
            </a:xfrm>
            <a:custGeom>
              <a:avLst/>
              <a:gdLst>
                <a:gd name="T0" fmla="*/ 5 w 10"/>
                <a:gd name="T1" fmla="*/ 0 h 2"/>
                <a:gd name="T2" fmla="*/ 3 w 10"/>
                <a:gd name="T3" fmla="*/ 0 h 2"/>
                <a:gd name="T4" fmla="*/ 0 w 10"/>
                <a:gd name="T5" fmla="*/ 2 h 2"/>
                <a:gd name="T6" fmla="*/ 8 w 10"/>
                <a:gd name="T7" fmla="*/ 1 h 2"/>
                <a:gd name="T8" fmla="*/ 5 w 1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">
                  <a:moveTo>
                    <a:pt x="5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1" y="0"/>
                    <a:pt x="1" y="1"/>
                    <a:pt x="0" y="2"/>
                  </a:cubicBezTo>
                  <a:cubicBezTo>
                    <a:pt x="4" y="1"/>
                    <a:pt x="7" y="2"/>
                    <a:pt x="8" y="1"/>
                  </a:cubicBezTo>
                  <a:cubicBezTo>
                    <a:pt x="10" y="0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68" name="Freeform 117">
              <a:extLst>
                <a:ext uri="{FF2B5EF4-FFF2-40B4-BE49-F238E27FC236}">
                  <a16:creationId xmlns:a16="http://schemas.microsoft.com/office/drawing/2014/main" id="{C013603B-C831-466B-B2A1-584D56019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4338638"/>
              <a:ext cx="30163" cy="0"/>
            </a:xfrm>
            <a:custGeom>
              <a:avLst/>
              <a:gdLst>
                <a:gd name="T0" fmla="*/ 9 w 11"/>
                <a:gd name="T1" fmla="*/ 8 w 11"/>
                <a:gd name="T2" fmla="*/ 0 w 11"/>
                <a:gd name="T3" fmla="*/ 8 w 11"/>
                <a:gd name="T4" fmla="*/ 9 w 11"/>
                <a:gd name="T5" fmla="*/ 11 w 11"/>
                <a:gd name="T6" fmla="*/ 9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1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4" y="0"/>
                    <a:pt x="6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69" name="Freeform 118">
              <a:extLst>
                <a:ext uri="{FF2B5EF4-FFF2-40B4-BE49-F238E27FC236}">
                  <a16:creationId xmlns:a16="http://schemas.microsoft.com/office/drawing/2014/main" id="{09FFB4BF-44BA-40BD-B81C-331E91749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6788" y="4378325"/>
              <a:ext cx="22225" cy="3175"/>
            </a:xfrm>
            <a:custGeom>
              <a:avLst/>
              <a:gdLst>
                <a:gd name="T0" fmla="*/ 6 w 8"/>
                <a:gd name="T1" fmla="*/ 0 h 1"/>
                <a:gd name="T2" fmla="*/ 2 w 8"/>
                <a:gd name="T3" fmla="*/ 1 h 1"/>
                <a:gd name="T4" fmla="*/ 1 w 8"/>
                <a:gd name="T5" fmla="*/ 1 h 1"/>
                <a:gd name="T6" fmla="*/ 1 w 8"/>
                <a:gd name="T7" fmla="*/ 1 h 1"/>
                <a:gd name="T8" fmla="*/ 4 w 8"/>
                <a:gd name="T9" fmla="*/ 1 h 1"/>
                <a:gd name="T10" fmla="*/ 5 w 8"/>
                <a:gd name="T11" fmla="*/ 1 h 1"/>
                <a:gd name="T12" fmla="*/ 6 w 8"/>
                <a:gd name="T13" fmla="*/ 0 h 1"/>
                <a:gd name="T14" fmla="*/ 6 w 8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">
                  <a:moveTo>
                    <a:pt x="6" y="0"/>
                  </a:moveTo>
                  <a:cubicBezTo>
                    <a:pt x="5" y="0"/>
                    <a:pt x="3" y="1"/>
                    <a:pt x="2" y="1"/>
                  </a:cubicBezTo>
                  <a:cubicBezTo>
                    <a:pt x="1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8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70" name="Freeform 119">
              <a:extLst>
                <a:ext uri="{FF2B5EF4-FFF2-40B4-BE49-F238E27FC236}">
                  <a16:creationId xmlns:a16="http://schemas.microsoft.com/office/drawing/2014/main" id="{CE3A2D90-2DC1-4A78-B5B7-8EEA1F58F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8050" y="4389438"/>
              <a:ext cx="49213" cy="6350"/>
            </a:xfrm>
            <a:custGeom>
              <a:avLst/>
              <a:gdLst>
                <a:gd name="T0" fmla="*/ 9 w 18"/>
                <a:gd name="T1" fmla="*/ 0 h 2"/>
                <a:gd name="T2" fmla="*/ 5 w 18"/>
                <a:gd name="T3" fmla="*/ 0 h 2"/>
                <a:gd name="T4" fmla="*/ 2 w 18"/>
                <a:gd name="T5" fmla="*/ 1 h 2"/>
                <a:gd name="T6" fmla="*/ 10 w 18"/>
                <a:gd name="T7" fmla="*/ 2 h 2"/>
                <a:gd name="T8" fmla="*/ 10 w 18"/>
                <a:gd name="T9" fmla="*/ 2 h 2"/>
                <a:gd name="T10" fmla="*/ 14 w 18"/>
                <a:gd name="T11" fmla="*/ 0 h 2"/>
                <a:gd name="T12" fmla="*/ 9 w 18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">
                  <a:moveTo>
                    <a:pt x="9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3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6" y="2"/>
                    <a:pt x="18" y="1"/>
                    <a:pt x="14" y="0"/>
                  </a:cubicBezTo>
                  <a:cubicBezTo>
                    <a:pt x="12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71" name="Freeform 120">
              <a:extLst>
                <a:ext uri="{FF2B5EF4-FFF2-40B4-BE49-F238E27FC236}">
                  <a16:creationId xmlns:a16="http://schemas.microsoft.com/office/drawing/2014/main" id="{8FFE0688-6EC6-45E5-B5D2-16DD1A182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7550" y="4483100"/>
              <a:ext cx="106363" cy="26987"/>
            </a:xfrm>
            <a:custGeom>
              <a:avLst/>
              <a:gdLst>
                <a:gd name="T0" fmla="*/ 25 w 39"/>
                <a:gd name="T1" fmla="*/ 0 h 10"/>
                <a:gd name="T2" fmla="*/ 22 w 39"/>
                <a:gd name="T3" fmla="*/ 1 h 10"/>
                <a:gd name="T4" fmla="*/ 18 w 39"/>
                <a:gd name="T5" fmla="*/ 2 h 10"/>
                <a:gd name="T6" fmla="*/ 17 w 39"/>
                <a:gd name="T7" fmla="*/ 2 h 10"/>
                <a:gd name="T8" fmla="*/ 17 w 39"/>
                <a:gd name="T9" fmla="*/ 2 h 10"/>
                <a:gd name="T10" fmla="*/ 6 w 39"/>
                <a:gd name="T11" fmla="*/ 4 h 10"/>
                <a:gd name="T12" fmla="*/ 1 w 39"/>
                <a:gd name="T13" fmla="*/ 6 h 10"/>
                <a:gd name="T14" fmla="*/ 1 w 39"/>
                <a:gd name="T15" fmla="*/ 6 h 10"/>
                <a:gd name="T16" fmla="*/ 2 w 39"/>
                <a:gd name="T17" fmla="*/ 6 h 10"/>
                <a:gd name="T18" fmla="*/ 7 w 39"/>
                <a:gd name="T19" fmla="*/ 7 h 10"/>
                <a:gd name="T20" fmla="*/ 10 w 39"/>
                <a:gd name="T21" fmla="*/ 9 h 10"/>
                <a:gd name="T22" fmla="*/ 24 w 39"/>
                <a:gd name="T23" fmla="*/ 10 h 10"/>
                <a:gd name="T24" fmla="*/ 25 w 39"/>
                <a:gd name="T25" fmla="*/ 10 h 10"/>
                <a:gd name="T26" fmla="*/ 37 w 39"/>
                <a:gd name="T27" fmla="*/ 7 h 10"/>
                <a:gd name="T28" fmla="*/ 37 w 39"/>
                <a:gd name="T29" fmla="*/ 7 h 10"/>
                <a:gd name="T30" fmla="*/ 35 w 39"/>
                <a:gd name="T31" fmla="*/ 7 h 10"/>
                <a:gd name="T32" fmla="*/ 35 w 39"/>
                <a:gd name="T33" fmla="*/ 7 h 10"/>
                <a:gd name="T34" fmla="*/ 34 w 39"/>
                <a:gd name="T35" fmla="*/ 4 h 10"/>
                <a:gd name="T36" fmla="*/ 26 w 39"/>
                <a:gd name="T37" fmla="*/ 1 h 10"/>
                <a:gd name="T38" fmla="*/ 25 w 39"/>
                <a:gd name="T3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10">
                  <a:moveTo>
                    <a:pt x="25" y="0"/>
                  </a:moveTo>
                  <a:cubicBezTo>
                    <a:pt x="24" y="0"/>
                    <a:pt x="23" y="0"/>
                    <a:pt x="22" y="1"/>
                  </a:cubicBezTo>
                  <a:cubicBezTo>
                    <a:pt x="20" y="2"/>
                    <a:pt x="19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2" y="3"/>
                    <a:pt x="6" y="4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2" y="6"/>
                  </a:cubicBezTo>
                  <a:cubicBezTo>
                    <a:pt x="3" y="6"/>
                    <a:pt x="4" y="6"/>
                    <a:pt x="7" y="7"/>
                  </a:cubicBezTo>
                  <a:cubicBezTo>
                    <a:pt x="8" y="7"/>
                    <a:pt x="9" y="8"/>
                    <a:pt x="10" y="9"/>
                  </a:cubicBezTo>
                  <a:cubicBezTo>
                    <a:pt x="13" y="10"/>
                    <a:pt x="18" y="10"/>
                    <a:pt x="24" y="10"/>
                  </a:cubicBezTo>
                  <a:cubicBezTo>
                    <a:pt x="24" y="10"/>
                    <a:pt x="24" y="10"/>
                    <a:pt x="25" y="10"/>
                  </a:cubicBezTo>
                  <a:cubicBezTo>
                    <a:pt x="34" y="10"/>
                    <a:pt x="35" y="8"/>
                    <a:pt x="37" y="7"/>
                  </a:cubicBezTo>
                  <a:cubicBezTo>
                    <a:pt x="39" y="7"/>
                    <a:pt x="38" y="7"/>
                    <a:pt x="37" y="7"/>
                  </a:cubicBezTo>
                  <a:cubicBezTo>
                    <a:pt x="36" y="7"/>
                    <a:pt x="36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5" y="6"/>
                    <a:pt x="34" y="4"/>
                  </a:cubicBezTo>
                  <a:cubicBezTo>
                    <a:pt x="33" y="3"/>
                    <a:pt x="26" y="2"/>
                    <a:pt x="26" y="1"/>
                  </a:cubicBezTo>
                  <a:cubicBezTo>
                    <a:pt x="27" y="1"/>
                    <a:pt x="26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72" name="Freeform 121">
              <a:extLst>
                <a:ext uri="{FF2B5EF4-FFF2-40B4-BE49-F238E27FC236}">
                  <a16:creationId xmlns:a16="http://schemas.microsoft.com/office/drawing/2014/main" id="{4B791F89-E73B-4D66-BA46-376EE130A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1863" y="4414838"/>
              <a:ext cx="11113" cy="1587"/>
            </a:xfrm>
            <a:custGeom>
              <a:avLst/>
              <a:gdLst>
                <a:gd name="T0" fmla="*/ 4 w 4"/>
                <a:gd name="T1" fmla="*/ 0 h 1"/>
                <a:gd name="T2" fmla="*/ 0 w 4"/>
                <a:gd name="T3" fmla="*/ 1 h 1"/>
                <a:gd name="T4" fmla="*/ 1 w 4"/>
                <a:gd name="T5" fmla="*/ 1 h 1"/>
                <a:gd name="T6" fmla="*/ 2 w 4"/>
                <a:gd name="T7" fmla="*/ 1 h 1"/>
                <a:gd name="T8" fmla="*/ 4 w 4"/>
                <a:gd name="T9" fmla="*/ 1 h 1"/>
                <a:gd name="T10" fmla="*/ 4 w 4"/>
                <a:gd name="T11" fmla="*/ 1 h 1"/>
                <a:gd name="T12" fmla="*/ 4 w 4"/>
                <a:gd name="T13" fmla="*/ 0 h 1"/>
                <a:gd name="T14" fmla="*/ 4 w 4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cubicBezTo>
                    <a:pt x="3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73" name="Freeform 122">
              <a:extLst>
                <a:ext uri="{FF2B5EF4-FFF2-40B4-BE49-F238E27FC236}">
                  <a16:creationId xmlns:a16="http://schemas.microsoft.com/office/drawing/2014/main" id="{36DC4EB9-D789-4E3D-8640-92ACA3A75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775" y="4495800"/>
              <a:ext cx="7938" cy="6350"/>
            </a:xfrm>
            <a:custGeom>
              <a:avLst/>
              <a:gdLst>
                <a:gd name="T0" fmla="*/ 3 w 3"/>
                <a:gd name="T1" fmla="*/ 0 h 2"/>
                <a:gd name="T2" fmla="*/ 1 w 3"/>
                <a:gd name="T3" fmla="*/ 1 h 2"/>
                <a:gd name="T4" fmla="*/ 2 w 3"/>
                <a:gd name="T5" fmla="*/ 2 h 2"/>
                <a:gd name="T6" fmla="*/ 2 w 3"/>
                <a:gd name="T7" fmla="*/ 1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3" y="1"/>
                    <a:pt x="2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74" name="Freeform 123">
              <a:extLst>
                <a:ext uri="{FF2B5EF4-FFF2-40B4-BE49-F238E27FC236}">
                  <a16:creationId xmlns:a16="http://schemas.microsoft.com/office/drawing/2014/main" id="{14A8CEBE-5E73-4A9A-92A0-97AF312A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400" y="4510088"/>
              <a:ext cx="7938" cy="0"/>
            </a:xfrm>
            <a:custGeom>
              <a:avLst/>
              <a:gdLst>
                <a:gd name="T0" fmla="*/ 2 w 3"/>
                <a:gd name="T1" fmla="*/ 2 w 3"/>
                <a:gd name="T2" fmla="*/ 0 w 3"/>
                <a:gd name="T3" fmla="*/ 1 w 3"/>
                <a:gd name="T4" fmla="*/ 3 w 3"/>
                <a:gd name="T5" fmla="*/ 2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75" name="Freeform 124">
              <a:extLst>
                <a:ext uri="{FF2B5EF4-FFF2-40B4-BE49-F238E27FC236}">
                  <a16:creationId xmlns:a16="http://schemas.microsoft.com/office/drawing/2014/main" id="{07533D3D-AF76-47F4-A438-05641E52A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5" y="4460875"/>
              <a:ext cx="9525" cy="3175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1 h 1"/>
                <a:gd name="T4" fmla="*/ 2 w 3"/>
                <a:gd name="T5" fmla="*/ 1 h 1"/>
                <a:gd name="T6" fmla="*/ 3 w 3"/>
                <a:gd name="T7" fmla="*/ 1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76" name="Freeform 125">
              <a:extLst>
                <a:ext uri="{FF2B5EF4-FFF2-40B4-BE49-F238E27FC236}">
                  <a16:creationId xmlns:a16="http://schemas.microsoft.com/office/drawing/2014/main" id="{F2C22800-8CFB-41BE-8805-5E130A28A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238" y="4378325"/>
              <a:ext cx="455613" cy="114300"/>
            </a:xfrm>
            <a:custGeom>
              <a:avLst/>
              <a:gdLst>
                <a:gd name="T0" fmla="*/ 81 w 168"/>
                <a:gd name="T1" fmla="*/ 0 h 42"/>
                <a:gd name="T2" fmla="*/ 18 w 168"/>
                <a:gd name="T3" fmla="*/ 9 h 42"/>
                <a:gd name="T4" fmla="*/ 33 w 168"/>
                <a:gd name="T5" fmla="*/ 13 h 42"/>
                <a:gd name="T6" fmla="*/ 44 w 168"/>
                <a:gd name="T7" fmla="*/ 14 h 42"/>
                <a:gd name="T8" fmla="*/ 40 w 168"/>
                <a:gd name="T9" fmla="*/ 14 h 42"/>
                <a:gd name="T10" fmla="*/ 39 w 168"/>
                <a:gd name="T11" fmla="*/ 14 h 42"/>
                <a:gd name="T12" fmla="*/ 17 w 168"/>
                <a:gd name="T13" fmla="*/ 15 h 42"/>
                <a:gd name="T14" fmla="*/ 49 w 168"/>
                <a:gd name="T15" fmla="*/ 22 h 42"/>
                <a:gd name="T16" fmla="*/ 36 w 168"/>
                <a:gd name="T17" fmla="*/ 24 h 42"/>
                <a:gd name="T18" fmla="*/ 1 w 168"/>
                <a:gd name="T19" fmla="*/ 27 h 42"/>
                <a:gd name="T20" fmla="*/ 22 w 168"/>
                <a:gd name="T21" fmla="*/ 35 h 42"/>
                <a:gd name="T22" fmla="*/ 52 w 168"/>
                <a:gd name="T23" fmla="*/ 40 h 42"/>
                <a:gd name="T24" fmla="*/ 101 w 168"/>
                <a:gd name="T25" fmla="*/ 35 h 42"/>
                <a:gd name="T26" fmla="*/ 101 w 168"/>
                <a:gd name="T27" fmla="*/ 36 h 42"/>
                <a:gd name="T28" fmla="*/ 109 w 168"/>
                <a:gd name="T29" fmla="*/ 40 h 42"/>
                <a:gd name="T30" fmla="*/ 112 w 168"/>
                <a:gd name="T31" fmla="*/ 40 h 42"/>
                <a:gd name="T32" fmla="*/ 119 w 168"/>
                <a:gd name="T33" fmla="*/ 41 h 42"/>
                <a:gd name="T34" fmla="*/ 136 w 168"/>
                <a:gd name="T35" fmla="*/ 42 h 42"/>
                <a:gd name="T36" fmla="*/ 140 w 168"/>
                <a:gd name="T37" fmla="*/ 38 h 42"/>
                <a:gd name="T38" fmla="*/ 134 w 168"/>
                <a:gd name="T39" fmla="*/ 38 h 42"/>
                <a:gd name="T40" fmla="*/ 138 w 168"/>
                <a:gd name="T41" fmla="*/ 36 h 42"/>
                <a:gd name="T42" fmla="*/ 143 w 168"/>
                <a:gd name="T43" fmla="*/ 37 h 42"/>
                <a:gd name="T44" fmla="*/ 152 w 168"/>
                <a:gd name="T45" fmla="*/ 35 h 42"/>
                <a:gd name="T46" fmla="*/ 154 w 168"/>
                <a:gd name="T47" fmla="*/ 36 h 42"/>
                <a:gd name="T48" fmla="*/ 157 w 168"/>
                <a:gd name="T49" fmla="*/ 36 h 42"/>
                <a:gd name="T50" fmla="*/ 160 w 168"/>
                <a:gd name="T51" fmla="*/ 36 h 42"/>
                <a:gd name="T52" fmla="*/ 161 w 168"/>
                <a:gd name="T53" fmla="*/ 37 h 42"/>
                <a:gd name="T54" fmla="*/ 168 w 168"/>
                <a:gd name="T55" fmla="*/ 33 h 42"/>
                <a:gd name="T56" fmla="*/ 156 w 168"/>
                <a:gd name="T57" fmla="*/ 28 h 42"/>
                <a:gd name="T58" fmla="*/ 156 w 168"/>
                <a:gd name="T59" fmla="*/ 28 h 42"/>
                <a:gd name="T60" fmla="*/ 158 w 168"/>
                <a:gd name="T61" fmla="*/ 16 h 42"/>
                <a:gd name="T62" fmla="*/ 154 w 168"/>
                <a:gd name="T63" fmla="*/ 5 h 42"/>
                <a:gd name="T64" fmla="*/ 138 w 168"/>
                <a:gd name="T65" fmla="*/ 11 h 42"/>
                <a:gd name="T66" fmla="*/ 127 w 168"/>
                <a:gd name="T67" fmla="*/ 19 h 42"/>
                <a:gd name="T68" fmla="*/ 126 w 168"/>
                <a:gd name="T69" fmla="*/ 12 h 42"/>
                <a:gd name="T70" fmla="*/ 121 w 168"/>
                <a:gd name="T71" fmla="*/ 8 h 42"/>
                <a:gd name="T72" fmla="*/ 120 w 168"/>
                <a:gd name="T73" fmla="*/ 9 h 42"/>
                <a:gd name="T74" fmla="*/ 119 w 168"/>
                <a:gd name="T75" fmla="*/ 10 h 42"/>
                <a:gd name="T76" fmla="*/ 114 w 168"/>
                <a:gd name="T77" fmla="*/ 11 h 42"/>
                <a:gd name="T78" fmla="*/ 102 w 168"/>
                <a:gd name="T79" fmla="*/ 10 h 42"/>
                <a:gd name="T80" fmla="*/ 98 w 168"/>
                <a:gd name="T81" fmla="*/ 4 h 42"/>
                <a:gd name="T82" fmla="*/ 86 w 168"/>
                <a:gd name="T83" fmla="*/ 5 h 42"/>
                <a:gd name="T84" fmla="*/ 87 w 168"/>
                <a:gd name="T85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8" h="42">
                  <a:moveTo>
                    <a:pt x="85" y="0"/>
                  </a:moveTo>
                  <a:cubicBezTo>
                    <a:pt x="84" y="0"/>
                    <a:pt x="83" y="0"/>
                    <a:pt x="81" y="0"/>
                  </a:cubicBezTo>
                  <a:cubicBezTo>
                    <a:pt x="76" y="1"/>
                    <a:pt x="65" y="1"/>
                    <a:pt x="54" y="2"/>
                  </a:cubicBezTo>
                  <a:cubicBezTo>
                    <a:pt x="40" y="4"/>
                    <a:pt x="25" y="7"/>
                    <a:pt x="18" y="9"/>
                  </a:cubicBezTo>
                  <a:cubicBezTo>
                    <a:pt x="12" y="11"/>
                    <a:pt x="24" y="12"/>
                    <a:pt x="21" y="12"/>
                  </a:cubicBezTo>
                  <a:cubicBezTo>
                    <a:pt x="19" y="12"/>
                    <a:pt x="24" y="13"/>
                    <a:pt x="33" y="13"/>
                  </a:cubicBezTo>
                  <a:cubicBezTo>
                    <a:pt x="42" y="14"/>
                    <a:pt x="47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41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1" y="14"/>
                    <a:pt x="40" y="14"/>
                    <a:pt x="40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8" y="14"/>
                    <a:pt x="38" y="14"/>
                  </a:cubicBezTo>
                  <a:cubicBezTo>
                    <a:pt x="34" y="14"/>
                    <a:pt x="25" y="14"/>
                    <a:pt x="17" y="15"/>
                  </a:cubicBezTo>
                  <a:cubicBezTo>
                    <a:pt x="9" y="16"/>
                    <a:pt x="9" y="18"/>
                    <a:pt x="23" y="20"/>
                  </a:cubicBezTo>
                  <a:cubicBezTo>
                    <a:pt x="32" y="21"/>
                    <a:pt x="41" y="21"/>
                    <a:pt x="49" y="22"/>
                  </a:cubicBezTo>
                  <a:cubicBezTo>
                    <a:pt x="60" y="23"/>
                    <a:pt x="56" y="25"/>
                    <a:pt x="45" y="25"/>
                  </a:cubicBezTo>
                  <a:cubicBezTo>
                    <a:pt x="42" y="25"/>
                    <a:pt x="39" y="25"/>
                    <a:pt x="36" y="24"/>
                  </a:cubicBezTo>
                  <a:cubicBezTo>
                    <a:pt x="28" y="24"/>
                    <a:pt x="21" y="23"/>
                    <a:pt x="15" y="23"/>
                  </a:cubicBezTo>
                  <a:cubicBezTo>
                    <a:pt x="6" y="23"/>
                    <a:pt x="0" y="24"/>
                    <a:pt x="1" y="27"/>
                  </a:cubicBezTo>
                  <a:cubicBezTo>
                    <a:pt x="4" y="31"/>
                    <a:pt x="17" y="30"/>
                    <a:pt x="20" y="32"/>
                  </a:cubicBezTo>
                  <a:cubicBezTo>
                    <a:pt x="23" y="33"/>
                    <a:pt x="23" y="34"/>
                    <a:pt x="22" y="35"/>
                  </a:cubicBezTo>
                  <a:cubicBezTo>
                    <a:pt x="20" y="37"/>
                    <a:pt x="34" y="40"/>
                    <a:pt x="51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9" y="40"/>
                    <a:pt x="66" y="39"/>
                    <a:pt x="72" y="39"/>
                  </a:cubicBezTo>
                  <a:cubicBezTo>
                    <a:pt x="90" y="38"/>
                    <a:pt x="100" y="35"/>
                    <a:pt x="101" y="35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1" y="35"/>
                    <a:pt x="101" y="36"/>
                    <a:pt x="101" y="36"/>
                  </a:cubicBezTo>
                  <a:cubicBezTo>
                    <a:pt x="100" y="37"/>
                    <a:pt x="102" y="38"/>
                    <a:pt x="106" y="38"/>
                  </a:cubicBezTo>
                  <a:cubicBezTo>
                    <a:pt x="109" y="39"/>
                    <a:pt x="111" y="39"/>
                    <a:pt x="109" y="40"/>
                  </a:cubicBezTo>
                  <a:cubicBezTo>
                    <a:pt x="108" y="40"/>
                    <a:pt x="109" y="40"/>
                    <a:pt x="111" y="40"/>
                  </a:cubicBezTo>
                  <a:cubicBezTo>
                    <a:pt x="111" y="40"/>
                    <a:pt x="112" y="40"/>
                    <a:pt x="112" y="40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13" y="40"/>
                    <a:pt x="116" y="41"/>
                    <a:pt x="119" y="41"/>
                  </a:cubicBezTo>
                  <a:cubicBezTo>
                    <a:pt x="123" y="42"/>
                    <a:pt x="127" y="42"/>
                    <a:pt x="133" y="42"/>
                  </a:cubicBezTo>
                  <a:cubicBezTo>
                    <a:pt x="134" y="42"/>
                    <a:pt x="135" y="42"/>
                    <a:pt x="136" y="42"/>
                  </a:cubicBezTo>
                  <a:cubicBezTo>
                    <a:pt x="148" y="42"/>
                    <a:pt x="144" y="38"/>
                    <a:pt x="140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8"/>
                    <a:pt x="136" y="39"/>
                    <a:pt x="135" y="39"/>
                  </a:cubicBezTo>
                  <a:cubicBezTo>
                    <a:pt x="134" y="39"/>
                    <a:pt x="134" y="38"/>
                    <a:pt x="134" y="38"/>
                  </a:cubicBezTo>
                  <a:cubicBezTo>
                    <a:pt x="136" y="38"/>
                    <a:pt x="136" y="37"/>
                    <a:pt x="137" y="36"/>
                  </a:cubicBezTo>
                  <a:cubicBezTo>
                    <a:pt x="137" y="36"/>
                    <a:pt x="137" y="36"/>
                    <a:pt x="138" y="36"/>
                  </a:cubicBezTo>
                  <a:cubicBezTo>
                    <a:pt x="139" y="36"/>
                    <a:pt x="140" y="36"/>
                    <a:pt x="142" y="37"/>
                  </a:cubicBezTo>
                  <a:cubicBezTo>
                    <a:pt x="142" y="37"/>
                    <a:pt x="142" y="37"/>
                    <a:pt x="143" y="37"/>
                  </a:cubicBezTo>
                  <a:cubicBezTo>
                    <a:pt x="144" y="37"/>
                    <a:pt x="146" y="36"/>
                    <a:pt x="148" y="35"/>
                  </a:cubicBezTo>
                  <a:cubicBezTo>
                    <a:pt x="150" y="35"/>
                    <a:pt x="151" y="35"/>
                    <a:pt x="152" y="35"/>
                  </a:cubicBezTo>
                  <a:cubicBezTo>
                    <a:pt x="152" y="35"/>
                    <a:pt x="153" y="35"/>
                    <a:pt x="153" y="35"/>
                  </a:cubicBezTo>
                  <a:cubicBezTo>
                    <a:pt x="154" y="35"/>
                    <a:pt x="154" y="35"/>
                    <a:pt x="154" y="36"/>
                  </a:cubicBezTo>
                  <a:cubicBezTo>
                    <a:pt x="154" y="36"/>
                    <a:pt x="154" y="36"/>
                    <a:pt x="155" y="36"/>
                  </a:cubicBezTo>
                  <a:cubicBezTo>
                    <a:pt x="156" y="36"/>
                    <a:pt x="156" y="36"/>
                    <a:pt x="157" y="36"/>
                  </a:cubicBezTo>
                  <a:cubicBezTo>
                    <a:pt x="158" y="36"/>
                    <a:pt x="159" y="36"/>
                    <a:pt x="160" y="36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59" y="37"/>
                    <a:pt x="160" y="37"/>
                    <a:pt x="161" y="37"/>
                  </a:cubicBezTo>
                  <a:cubicBezTo>
                    <a:pt x="161" y="37"/>
                    <a:pt x="161" y="37"/>
                    <a:pt x="161" y="37"/>
                  </a:cubicBezTo>
                  <a:cubicBezTo>
                    <a:pt x="162" y="37"/>
                    <a:pt x="166" y="37"/>
                    <a:pt x="167" y="36"/>
                  </a:cubicBezTo>
                  <a:cubicBezTo>
                    <a:pt x="167" y="35"/>
                    <a:pt x="168" y="34"/>
                    <a:pt x="168" y="33"/>
                  </a:cubicBezTo>
                  <a:cubicBezTo>
                    <a:pt x="164" y="33"/>
                    <a:pt x="162" y="32"/>
                    <a:pt x="160" y="31"/>
                  </a:cubicBezTo>
                  <a:cubicBezTo>
                    <a:pt x="158" y="30"/>
                    <a:pt x="157" y="28"/>
                    <a:pt x="156" y="28"/>
                  </a:cubicBezTo>
                  <a:cubicBezTo>
                    <a:pt x="156" y="28"/>
                    <a:pt x="156" y="28"/>
                    <a:pt x="156" y="28"/>
                  </a:cubicBezTo>
                  <a:cubicBezTo>
                    <a:pt x="156" y="28"/>
                    <a:pt x="156" y="28"/>
                    <a:pt x="156" y="28"/>
                  </a:cubicBezTo>
                  <a:cubicBezTo>
                    <a:pt x="154" y="28"/>
                    <a:pt x="148" y="26"/>
                    <a:pt x="149" y="23"/>
                  </a:cubicBezTo>
                  <a:cubicBezTo>
                    <a:pt x="150" y="20"/>
                    <a:pt x="153" y="18"/>
                    <a:pt x="158" y="16"/>
                  </a:cubicBezTo>
                  <a:cubicBezTo>
                    <a:pt x="162" y="15"/>
                    <a:pt x="164" y="13"/>
                    <a:pt x="165" y="10"/>
                  </a:cubicBezTo>
                  <a:cubicBezTo>
                    <a:pt x="166" y="7"/>
                    <a:pt x="155" y="6"/>
                    <a:pt x="154" y="5"/>
                  </a:cubicBezTo>
                  <a:cubicBezTo>
                    <a:pt x="153" y="5"/>
                    <a:pt x="153" y="5"/>
                    <a:pt x="153" y="5"/>
                  </a:cubicBezTo>
                  <a:cubicBezTo>
                    <a:pt x="150" y="5"/>
                    <a:pt x="142" y="7"/>
                    <a:pt x="138" y="11"/>
                  </a:cubicBezTo>
                  <a:cubicBezTo>
                    <a:pt x="132" y="14"/>
                    <a:pt x="129" y="18"/>
                    <a:pt x="130" y="18"/>
                  </a:cubicBezTo>
                  <a:cubicBezTo>
                    <a:pt x="131" y="18"/>
                    <a:pt x="129" y="19"/>
                    <a:pt x="127" y="19"/>
                  </a:cubicBezTo>
                  <a:cubicBezTo>
                    <a:pt x="127" y="19"/>
                    <a:pt x="127" y="19"/>
                    <a:pt x="126" y="19"/>
                  </a:cubicBezTo>
                  <a:cubicBezTo>
                    <a:pt x="124" y="19"/>
                    <a:pt x="122" y="16"/>
                    <a:pt x="126" y="12"/>
                  </a:cubicBezTo>
                  <a:cubicBezTo>
                    <a:pt x="130" y="9"/>
                    <a:pt x="123" y="7"/>
                    <a:pt x="121" y="7"/>
                  </a:cubicBezTo>
                  <a:cubicBezTo>
                    <a:pt x="121" y="7"/>
                    <a:pt x="121" y="7"/>
                    <a:pt x="121" y="8"/>
                  </a:cubicBezTo>
                  <a:cubicBezTo>
                    <a:pt x="122" y="8"/>
                    <a:pt x="121" y="9"/>
                    <a:pt x="121" y="9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ubicBezTo>
                    <a:pt x="119" y="8"/>
                    <a:pt x="119" y="9"/>
                    <a:pt x="119" y="10"/>
                  </a:cubicBezTo>
                  <a:cubicBezTo>
                    <a:pt x="119" y="10"/>
                    <a:pt x="117" y="10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2" y="11"/>
                    <a:pt x="110" y="10"/>
                    <a:pt x="111" y="10"/>
                  </a:cubicBezTo>
                  <a:cubicBezTo>
                    <a:pt x="111" y="10"/>
                    <a:pt x="107" y="10"/>
                    <a:pt x="102" y="10"/>
                  </a:cubicBezTo>
                  <a:cubicBezTo>
                    <a:pt x="97" y="10"/>
                    <a:pt x="104" y="10"/>
                    <a:pt x="107" y="7"/>
                  </a:cubicBezTo>
                  <a:cubicBezTo>
                    <a:pt x="109" y="6"/>
                    <a:pt x="106" y="5"/>
                    <a:pt x="98" y="4"/>
                  </a:cubicBezTo>
                  <a:cubicBezTo>
                    <a:pt x="97" y="4"/>
                    <a:pt x="97" y="4"/>
                    <a:pt x="96" y="4"/>
                  </a:cubicBezTo>
                  <a:cubicBezTo>
                    <a:pt x="93" y="4"/>
                    <a:pt x="90" y="5"/>
                    <a:pt x="86" y="5"/>
                  </a:cubicBezTo>
                  <a:cubicBezTo>
                    <a:pt x="85" y="5"/>
                    <a:pt x="84" y="6"/>
                    <a:pt x="83" y="6"/>
                  </a:cubicBezTo>
                  <a:cubicBezTo>
                    <a:pt x="81" y="6"/>
                    <a:pt x="82" y="4"/>
                    <a:pt x="87" y="3"/>
                  </a:cubicBezTo>
                  <a:cubicBezTo>
                    <a:pt x="90" y="1"/>
                    <a:pt x="91" y="0"/>
                    <a:pt x="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77" name="Freeform 126">
              <a:extLst>
                <a:ext uri="{FF2B5EF4-FFF2-40B4-BE49-F238E27FC236}">
                  <a16:creationId xmlns:a16="http://schemas.microsoft.com/office/drawing/2014/main" id="{B0EF538C-0FD4-4A4A-B21B-650B706C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3738" y="4381500"/>
              <a:ext cx="95250" cy="25400"/>
            </a:xfrm>
            <a:custGeom>
              <a:avLst/>
              <a:gdLst>
                <a:gd name="T0" fmla="*/ 10 w 35"/>
                <a:gd name="T1" fmla="*/ 0 h 9"/>
                <a:gd name="T2" fmla="*/ 7 w 35"/>
                <a:gd name="T3" fmla="*/ 9 h 9"/>
                <a:gd name="T4" fmla="*/ 22 w 35"/>
                <a:gd name="T5" fmla="*/ 2 h 9"/>
                <a:gd name="T6" fmla="*/ 10 w 3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9">
                  <a:moveTo>
                    <a:pt x="10" y="0"/>
                  </a:moveTo>
                  <a:cubicBezTo>
                    <a:pt x="0" y="0"/>
                    <a:pt x="5" y="7"/>
                    <a:pt x="7" y="9"/>
                  </a:cubicBezTo>
                  <a:cubicBezTo>
                    <a:pt x="15" y="7"/>
                    <a:pt x="35" y="4"/>
                    <a:pt x="22" y="2"/>
                  </a:cubicBezTo>
                  <a:cubicBezTo>
                    <a:pt x="17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78" name="Freeform 127">
              <a:extLst>
                <a:ext uri="{FF2B5EF4-FFF2-40B4-BE49-F238E27FC236}">
                  <a16:creationId xmlns:a16="http://schemas.microsoft.com/office/drawing/2014/main" id="{E8BAFB10-91FB-4C18-865E-A76A5EDDE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875" y="4365625"/>
              <a:ext cx="68263" cy="15875"/>
            </a:xfrm>
            <a:custGeom>
              <a:avLst/>
              <a:gdLst>
                <a:gd name="T0" fmla="*/ 11 w 25"/>
                <a:gd name="T1" fmla="*/ 0 h 6"/>
                <a:gd name="T2" fmla="*/ 10 w 25"/>
                <a:gd name="T3" fmla="*/ 1 h 6"/>
                <a:gd name="T4" fmla="*/ 4 w 25"/>
                <a:gd name="T5" fmla="*/ 2 h 6"/>
                <a:gd name="T6" fmla="*/ 0 w 25"/>
                <a:gd name="T7" fmla="*/ 3 h 6"/>
                <a:gd name="T8" fmla="*/ 9 w 25"/>
                <a:gd name="T9" fmla="*/ 6 h 6"/>
                <a:gd name="T10" fmla="*/ 13 w 25"/>
                <a:gd name="T11" fmla="*/ 6 h 6"/>
                <a:gd name="T12" fmla="*/ 25 w 25"/>
                <a:gd name="T13" fmla="*/ 2 h 6"/>
                <a:gd name="T14" fmla="*/ 17 w 25"/>
                <a:gd name="T15" fmla="*/ 0 h 6"/>
                <a:gd name="T16" fmla="*/ 14 w 25"/>
                <a:gd name="T17" fmla="*/ 0 h 6"/>
                <a:gd name="T18" fmla="*/ 13 w 25"/>
                <a:gd name="T19" fmla="*/ 0 h 6"/>
                <a:gd name="T20" fmla="*/ 12 w 25"/>
                <a:gd name="T21" fmla="*/ 0 h 6"/>
                <a:gd name="T22" fmla="*/ 11 w 25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6">
                  <a:moveTo>
                    <a:pt x="11" y="0"/>
                  </a:moveTo>
                  <a:cubicBezTo>
                    <a:pt x="10" y="0"/>
                    <a:pt x="10" y="0"/>
                    <a:pt x="10" y="1"/>
                  </a:cubicBezTo>
                  <a:cubicBezTo>
                    <a:pt x="9" y="1"/>
                    <a:pt x="6" y="1"/>
                    <a:pt x="4" y="2"/>
                  </a:cubicBezTo>
                  <a:cubicBezTo>
                    <a:pt x="3" y="2"/>
                    <a:pt x="2" y="2"/>
                    <a:pt x="0" y="3"/>
                  </a:cubicBezTo>
                  <a:cubicBezTo>
                    <a:pt x="2" y="4"/>
                    <a:pt x="4" y="5"/>
                    <a:pt x="9" y="6"/>
                  </a:cubicBezTo>
                  <a:cubicBezTo>
                    <a:pt x="10" y="6"/>
                    <a:pt x="12" y="6"/>
                    <a:pt x="13" y="6"/>
                  </a:cubicBezTo>
                  <a:cubicBezTo>
                    <a:pt x="19" y="6"/>
                    <a:pt x="25" y="4"/>
                    <a:pt x="25" y="2"/>
                  </a:cubicBezTo>
                  <a:cubicBezTo>
                    <a:pt x="24" y="0"/>
                    <a:pt x="20" y="0"/>
                    <a:pt x="17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79" name="Freeform 128">
              <a:extLst>
                <a:ext uri="{FF2B5EF4-FFF2-40B4-BE49-F238E27FC236}">
                  <a16:creationId xmlns:a16="http://schemas.microsoft.com/office/drawing/2014/main" id="{28F28C76-663E-4F81-B27E-86668EACD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5288" y="4514850"/>
              <a:ext cx="7938" cy="3175"/>
            </a:xfrm>
            <a:custGeom>
              <a:avLst/>
              <a:gdLst>
                <a:gd name="T0" fmla="*/ 3 w 3"/>
                <a:gd name="T1" fmla="*/ 0 h 1"/>
                <a:gd name="T2" fmla="*/ 1 w 3"/>
                <a:gd name="T3" fmla="*/ 0 h 1"/>
                <a:gd name="T4" fmla="*/ 2 w 3"/>
                <a:gd name="T5" fmla="*/ 1 h 1"/>
                <a:gd name="T6" fmla="*/ 2 w 3"/>
                <a:gd name="T7" fmla="*/ 1 h 1"/>
                <a:gd name="T8" fmla="*/ 2 w 3"/>
                <a:gd name="T9" fmla="*/ 0 h 1"/>
                <a:gd name="T10" fmla="*/ 3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80" name="Freeform 129">
              <a:extLst>
                <a:ext uri="{FF2B5EF4-FFF2-40B4-BE49-F238E27FC236}">
                  <a16:creationId xmlns:a16="http://schemas.microsoft.com/office/drawing/2014/main" id="{7ED96F43-9A1D-4D1C-88D3-3A939C036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350" y="4673600"/>
              <a:ext cx="19050" cy="1587"/>
            </a:xfrm>
            <a:custGeom>
              <a:avLst/>
              <a:gdLst>
                <a:gd name="T0" fmla="*/ 7 w 7"/>
                <a:gd name="T1" fmla="*/ 0 h 1"/>
                <a:gd name="T2" fmla="*/ 2 w 7"/>
                <a:gd name="T3" fmla="*/ 1 h 1"/>
                <a:gd name="T4" fmla="*/ 4 w 7"/>
                <a:gd name="T5" fmla="*/ 1 h 1"/>
                <a:gd name="T6" fmla="*/ 5 w 7"/>
                <a:gd name="T7" fmla="*/ 1 h 1"/>
                <a:gd name="T8" fmla="*/ 7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1"/>
                    <a:pt x="2" y="1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6" y="1"/>
                    <a:pt x="6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81" name="Freeform 130">
              <a:extLst>
                <a:ext uri="{FF2B5EF4-FFF2-40B4-BE49-F238E27FC236}">
                  <a16:creationId xmlns:a16="http://schemas.microsoft.com/office/drawing/2014/main" id="{1BD895C8-0767-4396-99D1-A0155D7C99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9613" y="4730750"/>
              <a:ext cx="241300" cy="104775"/>
            </a:xfrm>
            <a:custGeom>
              <a:avLst/>
              <a:gdLst>
                <a:gd name="T0" fmla="*/ 51 w 89"/>
                <a:gd name="T1" fmla="*/ 36 h 39"/>
                <a:gd name="T2" fmla="*/ 55 w 89"/>
                <a:gd name="T3" fmla="*/ 36 h 39"/>
                <a:gd name="T4" fmla="*/ 21 w 89"/>
                <a:gd name="T5" fmla="*/ 0 h 39"/>
                <a:gd name="T6" fmla="*/ 9 w 89"/>
                <a:gd name="T7" fmla="*/ 1 h 39"/>
                <a:gd name="T8" fmla="*/ 6 w 89"/>
                <a:gd name="T9" fmla="*/ 3 h 39"/>
                <a:gd name="T10" fmla="*/ 4 w 89"/>
                <a:gd name="T11" fmla="*/ 4 h 39"/>
                <a:gd name="T12" fmla="*/ 2 w 89"/>
                <a:gd name="T13" fmla="*/ 5 h 39"/>
                <a:gd name="T14" fmla="*/ 3 w 89"/>
                <a:gd name="T15" fmla="*/ 5 h 39"/>
                <a:gd name="T16" fmla="*/ 3 w 89"/>
                <a:gd name="T17" fmla="*/ 6 h 39"/>
                <a:gd name="T18" fmla="*/ 4 w 89"/>
                <a:gd name="T19" fmla="*/ 6 h 39"/>
                <a:gd name="T20" fmla="*/ 5 w 89"/>
                <a:gd name="T21" fmla="*/ 6 h 39"/>
                <a:gd name="T22" fmla="*/ 2 w 89"/>
                <a:gd name="T23" fmla="*/ 8 h 39"/>
                <a:gd name="T24" fmla="*/ 4 w 89"/>
                <a:gd name="T25" fmla="*/ 8 h 39"/>
                <a:gd name="T26" fmla="*/ 4 w 89"/>
                <a:gd name="T27" fmla="*/ 13 h 39"/>
                <a:gd name="T28" fmla="*/ 9 w 89"/>
                <a:gd name="T29" fmla="*/ 11 h 39"/>
                <a:gd name="T30" fmla="*/ 8 w 89"/>
                <a:gd name="T31" fmla="*/ 12 h 39"/>
                <a:gd name="T32" fmla="*/ 10 w 89"/>
                <a:gd name="T33" fmla="*/ 11 h 39"/>
                <a:gd name="T34" fmla="*/ 11 w 89"/>
                <a:gd name="T35" fmla="*/ 11 h 39"/>
                <a:gd name="T36" fmla="*/ 11 w 89"/>
                <a:gd name="T37" fmla="*/ 11 h 39"/>
                <a:gd name="T38" fmla="*/ 12 w 89"/>
                <a:gd name="T39" fmla="*/ 15 h 39"/>
                <a:gd name="T40" fmla="*/ 14 w 89"/>
                <a:gd name="T41" fmla="*/ 18 h 39"/>
                <a:gd name="T42" fmla="*/ 23 w 89"/>
                <a:gd name="T43" fmla="*/ 16 h 39"/>
                <a:gd name="T44" fmla="*/ 27 w 89"/>
                <a:gd name="T45" fmla="*/ 18 h 39"/>
                <a:gd name="T46" fmla="*/ 33 w 89"/>
                <a:gd name="T47" fmla="*/ 24 h 39"/>
                <a:gd name="T48" fmla="*/ 33 w 89"/>
                <a:gd name="T49" fmla="*/ 24 h 39"/>
                <a:gd name="T50" fmla="*/ 30 w 89"/>
                <a:gd name="T51" fmla="*/ 24 h 39"/>
                <a:gd name="T52" fmla="*/ 29 w 89"/>
                <a:gd name="T53" fmla="*/ 24 h 39"/>
                <a:gd name="T54" fmla="*/ 16 w 89"/>
                <a:gd name="T55" fmla="*/ 26 h 39"/>
                <a:gd name="T56" fmla="*/ 17 w 89"/>
                <a:gd name="T57" fmla="*/ 26 h 39"/>
                <a:gd name="T58" fmla="*/ 8 w 89"/>
                <a:gd name="T59" fmla="*/ 31 h 39"/>
                <a:gd name="T60" fmla="*/ 19 w 89"/>
                <a:gd name="T61" fmla="*/ 32 h 39"/>
                <a:gd name="T62" fmla="*/ 29 w 89"/>
                <a:gd name="T63" fmla="*/ 32 h 39"/>
                <a:gd name="T64" fmla="*/ 21 w 89"/>
                <a:gd name="T65" fmla="*/ 35 h 39"/>
                <a:gd name="T66" fmla="*/ 5 w 89"/>
                <a:gd name="T67" fmla="*/ 39 h 39"/>
                <a:gd name="T68" fmla="*/ 58 w 89"/>
                <a:gd name="T69" fmla="*/ 36 h 39"/>
                <a:gd name="T70" fmla="*/ 80 w 89"/>
                <a:gd name="T71" fmla="*/ 32 h 39"/>
                <a:gd name="T72" fmla="*/ 77 w 89"/>
                <a:gd name="T73" fmla="*/ 32 h 39"/>
                <a:gd name="T74" fmla="*/ 75 w 89"/>
                <a:gd name="T75" fmla="*/ 32 h 39"/>
                <a:gd name="T76" fmla="*/ 76 w 89"/>
                <a:gd name="T77" fmla="*/ 32 h 39"/>
                <a:gd name="T78" fmla="*/ 79 w 89"/>
                <a:gd name="T79" fmla="*/ 30 h 39"/>
                <a:gd name="T80" fmla="*/ 84 w 89"/>
                <a:gd name="T81" fmla="*/ 26 h 39"/>
                <a:gd name="T82" fmla="*/ 72 w 89"/>
                <a:gd name="T83" fmla="*/ 25 h 39"/>
                <a:gd name="T84" fmla="*/ 69 w 89"/>
                <a:gd name="T85" fmla="*/ 26 h 39"/>
                <a:gd name="T86" fmla="*/ 61 w 89"/>
                <a:gd name="T87" fmla="*/ 22 h 39"/>
                <a:gd name="T88" fmla="*/ 62 w 89"/>
                <a:gd name="T89" fmla="*/ 22 h 39"/>
                <a:gd name="T90" fmla="*/ 29 w 89"/>
                <a:gd name="T91" fmla="*/ 11 h 39"/>
                <a:gd name="T92" fmla="*/ 40 w 89"/>
                <a:gd name="T93" fmla="*/ 5 h 39"/>
                <a:gd name="T94" fmla="*/ 24 w 89"/>
                <a:gd name="T95" fmla="*/ 4 h 39"/>
                <a:gd name="T96" fmla="*/ 21 w 89"/>
                <a:gd name="T97" fmla="*/ 4 h 39"/>
                <a:gd name="T98" fmla="*/ 21 w 89"/>
                <a:gd name="T99" fmla="*/ 3 h 39"/>
                <a:gd name="T100" fmla="*/ 21 w 89"/>
                <a:gd name="T10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" h="39">
                  <a:moveTo>
                    <a:pt x="53" y="36"/>
                  </a:moveTo>
                  <a:cubicBezTo>
                    <a:pt x="51" y="36"/>
                    <a:pt x="50" y="36"/>
                    <a:pt x="51" y="36"/>
                  </a:cubicBezTo>
                  <a:cubicBezTo>
                    <a:pt x="51" y="36"/>
                    <a:pt x="53" y="36"/>
                    <a:pt x="53" y="36"/>
                  </a:cubicBezTo>
                  <a:cubicBezTo>
                    <a:pt x="53" y="36"/>
                    <a:pt x="55" y="36"/>
                    <a:pt x="55" y="36"/>
                  </a:cubicBezTo>
                  <a:cubicBezTo>
                    <a:pt x="56" y="36"/>
                    <a:pt x="54" y="36"/>
                    <a:pt x="53" y="36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5" y="0"/>
                    <a:pt x="10" y="0"/>
                    <a:pt x="9" y="1"/>
                  </a:cubicBezTo>
                  <a:cubicBezTo>
                    <a:pt x="7" y="2"/>
                    <a:pt x="8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3" y="4"/>
                    <a:pt x="2" y="4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4" y="6"/>
                    <a:pt x="2" y="7"/>
                  </a:cubicBezTo>
                  <a:cubicBezTo>
                    <a:pt x="0" y="8"/>
                    <a:pt x="0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6" y="8"/>
                    <a:pt x="6" y="9"/>
                    <a:pt x="4" y="11"/>
                  </a:cubicBezTo>
                  <a:cubicBezTo>
                    <a:pt x="3" y="12"/>
                    <a:pt x="3" y="13"/>
                    <a:pt x="4" y="13"/>
                  </a:cubicBezTo>
                  <a:cubicBezTo>
                    <a:pt x="4" y="13"/>
                    <a:pt x="5" y="13"/>
                    <a:pt x="6" y="12"/>
                  </a:cubicBezTo>
                  <a:cubicBezTo>
                    <a:pt x="7" y="12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9" y="12"/>
                    <a:pt x="9" y="11"/>
                  </a:cubicBezTo>
                  <a:cubicBezTo>
                    <a:pt x="9" y="11"/>
                    <a:pt x="9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3" y="12"/>
                    <a:pt x="13" y="13"/>
                    <a:pt x="12" y="15"/>
                  </a:cubicBezTo>
                  <a:cubicBezTo>
                    <a:pt x="11" y="16"/>
                    <a:pt x="12" y="17"/>
                    <a:pt x="13" y="17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5" y="18"/>
                    <a:pt x="17" y="17"/>
                    <a:pt x="17" y="17"/>
                  </a:cubicBezTo>
                  <a:cubicBezTo>
                    <a:pt x="16" y="17"/>
                    <a:pt x="19" y="16"/>
                    <a:pt x="23" y="16"/>
                  </a:cubicBezTo>
                  <a:cubicBezTo>
                    <a:pt x="23" y="16"/>
                    <a:pt x="23" y="16"/>
                    <a:pt x="24" y="16"/>
                  </a:cubicBezTo>
                  <a:cubicBezTo>
                    <a:pt x="28" y="16"/>
                    <a:pt x="27" y="17"/>
                    <a:pt x="27" y="18"/>
                  </a:cubicBezTo>
                  <a:cubicBezTo>
                    <a:pt x="26" y="20"/>
                    <a:pt x="34" y="21"/>
                    <a:pt x="34" y="22"/>
                  </a:cubicBezTo>
                  <a:cubicBezTo>
                    <a:pt x="34" y="23"/>
                    <a:pt x="35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1" y="24"/>
                    <a:pt x="30" y="24"/>
                    <a:pt x="31" y="24"/>
                  </a:cubicBezTo>
                  <a:cubicBezTo>
                    <a:pt x="31" y="24"/>
                    <a:pt x="31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29" y="24"/>
                  </a:cubicBezTo>
                  <a:cubicBezTo>
                    <a:pt x="27" y="24"/>
                    <a:pt x="25" y="24"/>
                    <a:pt x="22" y="25"/>
                  </a:cubicBezTo>
                  <a:cubicBezTo>
                    <a:pt x="17" y="25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7" y="26"/>
                  </a:cubicBezTo>
                  <a:cubicBezTo>
                    <a:pt x="19" y="26"/>
                    <a:pt x="22" y="28"/>
                    <a:pt x="17" y="29"/>
                  </a:cubicBezTo>
                  <a:cubicBezTo>
                    <a:pt x="12" y="30"/>
                    <a:pt x="7" y="31"/>
                    <a:pt x="8" y="31"/>
                  </a:cubicBezTo>
                  <a:cubicBezTo>
                    <a:pt x="10" y="31"/>
                    <a:pt x="10" y="31"/>
                    <a:pt x="14" y="31"/>
                  </a:cubicBezTo>
                  <a:cubicBezTo>
                    <a:pt x="17" y="32"/>
                    <a:pt x="19" y="31"/>
                    <a:pt x="19" y="32"/>
                  </a:cubicBezTo>
                  <a:cubicBezTo>
                    <a:pt x="18" y="32"/>
                    <a:pt x="22" y="32"/>
                    <a:pt x="28" y="32"/>
                  </a:cubicBezTo>
                  <a:cubicBezTo>
                    <a:pt x="28" y="32"/>
                    <a:pt x="29" y="32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5" y="32"/>
                    <a:pt x="32" y="34"/>
                    <a:pt x="21" y="35"/>
                  </a:cubicBezTo>
                  <a:cubicBezTo>
                    <a:pt x="10" y="37"/>
                    <a:pt x="2" y="39"/>
                    <a:pt x="4" y="39"/>
                  </a:cubicBezTo>
                  <a:cubicBezTo>
                    <a:pt x="4" y="39"/>
                    <a:pt x="4" y="39"/>
                    <a:pt x="5" y="39"/>
                  </a:cubicBezTo>
                  <a:cubicBezTo>
                    <a:pt x="7" y="39"/>
                    <a:pt x="21" y="38"/>
                    <a:pt x="38" y="37"/>
                  </a:cubicBezTo>
                  <a:cubicBezTo>
                    <a:pt x="44" y="37"/>
                    <a:pt x="51" y="36"/>
                    <a:pt x="58" y="36"/>
                  </a:cubicBezTo>
                  <a:cubicBezTo>
                    <a:pt x="75" y="35"/>
                    <a:pt x="83" y="32"/>
                    <a:pt x="80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78" y="32"/>
                    <a:pt x="78" y="32"/>
                    <a:pt x="77" y="32"/>
                  </a:cubicBezTo>
                  <a:cubicBezTo>
                    <a:pt x="76" y="32"/>
                    <a:pt x="76" y="32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4" y="32"/>
                    <a:pt x="74" y="32"/>
                    <a:pt x="76" y="32"/>
                  </a:cubicBezTo>
                  <a:cubicBezTo>
                    <a:pt x="77" y="31"/>
                    <a:pt x="79" y="31"/>
                    <a:pt x="78" y="31"/>
                  </a:cubicBezTo>
                  <a:cubicBezTo>
                    <a:pt x="77" y="31"/>
                    <a:pt x="78" y="31"/>
                    <a:pt x="79" y="30"/>
                  </a:cubicBezTo>
                  <a:cubicBezTo>
                    <a:pt x="81" y="30"/>
                    <a:pt x="82" y="30"/>
                    <a:pt x="81" y="30"/>
                  </a:cubicBezTo>
                  <a:cubicBezTo>
                    <a:pt x="81" y="29"/>
                    <a:pt x="89" y="28"/>
                    <a:pt x="84" y="26"/>
                  </a:cubicBezTo>
                  <a:cubicBezTo>
                    <a:pt x="82" y="25"/>
                    <a:pt x="80" y="25"/>
                    <a:pt x="77" y="25"/>
                  </a:cubicBezTo>
                  <a:cubicBezTo>
                    <a:pt x="76" y="25"/>
                    <a:pt x="74" y="25"/>
                    <a:pt x="72" y="25"/>
                  </a:cubicBezTo>
                  <a:cubicBezTo>
                    <a:pt x="71" y="26"/>
                    <a:pt x="70" y="26"/>
                    <a:pt x="69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7" y="25"/>
                    <a:pt x="68" y="24"/>
                    <a:pt x="66" y="23"/>
                  </a:cubicBezTo>
                  <a:cubicBezTo>
                    <a:pt x="64" y="22"/>
                    <a:pt x="61" y="22"/>
                    <a:pt x="61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5" y="22"/>
                    <a:pt x="62" y="19"/>
                    <a:pt x="50" y="15"/>
                  </a:cubicBezTo>
                  <a:cubicBezTo>
                    <a:pt x="38" y="12"/>
                    <a:pt x="26" y="11"/>
                    <a:pt x="29" y="11"/>
                  </a:cubicBezTo>
                  <a:cubicBezTo>
                    <a:pt x="33" y="10"/>
                    <a:pt x="34" y="10"/>
                    <a:pt x="32" y="10"/>
                  </a:cubicBezTo>
                  <a:cubicBezTo>
                    <a:pt x="30" y="10"/>
                    <a:pt x="46" y="8"/>
                    <a:pt x="40" y="5"/>
                  </a:cubicBezTo>
                  <a:cubicBezTo>
                    <a:pt x="38" y="4"/>
                    <a:pt x="34" y="3"/>
                    <a:pt x="30" y="3"/>
                  </a:cubicBezTo>
                  <a:cubicBezTo>
                    <a:pt x="28" y="3"/>
                    <a:pt x="26" y="3"/>
                    <a:pt x="24" y="4"/>
                  </a:cubicBezTo>
                  <a:cubicBezTo>
                    <a:pt x="22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3" y="2"/>
                    <a:pt x="25" y="1"/>
                  </a:cubicBezTo>
                  <a:cubicBezTo>
                    <a:pt x="28" y="0"/>
                    <a:pt x="26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82" name="Freeform 131">
              <a:extLst>
                <a:ext uri="{FF2B5EF4-FFF2-40B4-BE49-F238E27FC236}">
                  <a16:creationId xmlns:a16="http://schemas.microsoft.com/office/drawing/2014/main" id="{18D941B9-0C13-4FA8-BB1A-0F63ADBCC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1625" y="4629150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83" name="Freeform 132">
              <a:extLst>
                <a:ext uri="{FF2B5EF4-FFF2-40B4-BE49-F238E27FC236}">
                  <a16:creationId xmlns:a16="http://schemas.microsoft.com/office/drawing/2014/main" id="{AE9AAF27-4711-4188-B612-F46B7F799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475" y="4492625"/>
              <a:ext cx="17463" cy="3175"/>
            </a:xfrm>
            <a:custGeom>
              <a:avLst/>
              <a:gdLst>
                <a:gd name="T0" fmla="*/ 6 w 6"/>
                <a:gd name="T1" fmla="*/ 0 h 1"/>
                <a:gd name="T2" fmla="*/ 5 w 6"/>
                <a:gd name="T3" fmla="*/ 0 h 1"/>
                <a:gd name="T4" fmla="*/ 5 w 6"/>
                <a:gd name="T5" fmla="*/ 0 h 1"/>
                <a:gd name="T6" fmla="*/ 3 w 6"/>
                <a:gd name="T7" fmla="*/ 0 h 1"/>
                <a:gd name="T8" fmla="*/ 1 w 6"/>
                <a:gd name="T9" fmla="*/ 0 h 1"/>
                <a:gd name="T10" fmla="*/ 3 w 6"/>
                <a:gd name="T11" fmla="*/ 1 h 1"/>
                <a:gd name="T12" fmla="*/ 5 w 6"/>
                <a:gd name="T13" fmla="*/ 1 h 1"/>
                <a:gd name="T14" fmla="*/ 6 w 6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1"/>
                    <a:pt x="3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84" name="Freeform 133">
              <a:extLst>
                <a:ext uri="{FF2B5EF4-FFF2-40B4-BE49-F238E27FC236}">
                  <a16:creationId xmlns:a16="http://schemas.microsoft.com/office/drawing/2014/main" id="{DEE04AAA-AB09-4970-BD83-EA76A1E804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1875" y="4416425"/>
              <a:ext cx="681038" cy="231775"/>
            </a:xfrm>
            <a:custGeom>
              <a:avLst/>
              <a:gdLst>
                <a:gd name="T0" fmla="*/ 74 w 251"/>
                <a:gd name="T1" fmla="*/ 0 h 85"/>
                <a:gd name="T2" fmla="*/ 11 w 251"/>
                <a:gd name="T3" fmla="*/ 21 h 85"/>
                <a:gd name="T4" fmla="*/ 20 w 251"/>
                <a:gd name="T5" fmla="*/ 26 h 85"/>
                <a:gd name="T6" fmla="*/ 35 w 251"/>
                <a:gd name="T7" fmla="*/ 28 h 85"/>
                <a:gd name="T8" fmla="*/ 70 w 251"/>
                <a:gd name="T9" fmla="*/ 31 h 85"/>
                <a:gd name="T10" fmla="*/ 101 w 251"/>
                <a:gd name="T11" fmla="*/ 30 h 85"/>
                <a:gd name="T12" fmla="*/ 121 w 251"/>
                <a:gd name="T13" fmla="*/ 39 h 85"/>
                <a:gd name="T14" fmla="*/ 134 w 251"/>
                <a:gd name="T15" fmla="*/ 44 h 85"/>
                <a:gd name="T16" fmla="*/ 144 w 251"/>
                <a:gd name="T17" fmla="*/ 49 h 85"/>
                <a:gd name="T18" fmla="*/ 106 w 251"/>
                <a:gd name="T19" fmla="*/ 64 h 85"/>
                <a:gd name="T20" fmla="*/ 86 w 251"/>
                <a:gd name="T21" fmla="*/ 64 h 85"/>
                <a:gd name="T22" fmla="*/ 101 w 251"/>
                <a:gd name="T23" fmla="*/ 69 h 85"/>
                <a:gd name="T24" fmla="*/ 108 w 251"/>
                <a:gd name="T25" fmla="*/ 70 h 85"/>
                <a:gd name="T26" fmla="*/ 122 w 251"/>
                <a:gd name="T27" fmla="*/ 75 h 85"/>
                <a:gd name="T28" fmla="*/ 157 w 251"/>
                <a:gd name="T29" fmla="*/ 77 h 85"/>
                <a:gd name="T30" fmla="*/ 173 w 251"/>
                <a:gd name="T31" fmla="*/ 79 h 85"/>
                <a:gd name="T32" fmla="*/ 180 w 251"/>
                <a:gd name="T33" fmla="*/ 81 h 85"/>
                <a:gd name="T34" fmla="*/ 190 w 251"/>
                <a:gd name="T35" fmla="*/ 81 h 85"/>
                <a:gd name="T36" fmla="*/ 195 w 251"/>
                <a:gd name="T37" fmla="*/ 73 h 85"/>
                <a:gd name="T38" fmla="*/ 185 w 251"/>
                <a:gd name="T39" fmla="*/ 69 h 85"/>
                <a:gd name="T40" fmla="*/ 176 w 251"/>
                <a:gd name="T41" fmla="*/ 65 h 85"/>
                <a:gd name="T42" fmla="*/ 184 w 251"/>
                <a:gd name="T43" fmla="*/ 60 h 85"/>
                <a:gd name="T44" fmla="*/ 199 w 251"/>
                <a:gd name="T45" fmla="*/ 62 h 85"/>
                <a:gd name="T46" fmla="*/ 208 w 251"/>
                <a:gd name="T47" fmla="*/ 63 h 85"/>
                <a:gd name="T48" fmla="*/ 205 w 251"/>
                <a:gd name="T49" fmla="*/ 65 h 85"/>
                <a:gd name="T50" fmla="*/ 207 w 251"/>
                <a:gd name="T51" fmla="*/ 68 h 85"/>
                <a:gd name="T52" fmla="*/ 216 w 251"/>
                <a:gd name="T53" fmla="*/ 70 h 85"/>
                <a:gd name="T54" fmla="*/ 231 w 251"/>
                <a:gd name="T55" fmla="*/ 65 h 85"/>
                <a:gd name="T56" fmla="*/ 236 w 251"/>
                <a:gd name="T57" fmla="*/ 63 h 85"/>
                <a:gd name="T58" fmla="*/ 243 w 251"/>
                <a:gd name="T59" fmla="*/ 62 h 85"/>
                <a:gd name="T60" fmla="*/ 245 w 251"/>
                <a:gd name="T61" fmla="*/ 62 h 85"/>
                <a:gd name="T62" fmla="*/ 244 w 251"/>
                <a:gd name="T63" fmla="*/ 58 h 85"/>
                <a:gd name="T64" fmla="*/ 235 w 251"/>
                <a:gd name="T65" fmla="*/ 58 h 85"/>
                <a:gd name="T66" fmla="*/ 230 w 251"/>
                <a:gd name="T67" fmla="*/ 57 h 85"/>
                <a:gd name="T68" fmla="*/ 226 w 251"/>
                <a:gd name="T69" fmla="*/ 54 h 85"/>
                <a:gd name="T70" fmla="*/ 216 w 251"/>
                <a:gd name="T71" fmla="*/ 53 h 85"/>
                <a:gd name="T72" fmla="*/ 209 w 251"/>
                <a:gd name="T73" fmla="*/ 51 h 85"/>
                <a:gd name="T74" fmla="*/ 202 w 251"/>
                <a:gd name="T75" fmla="*/ 49 h 85"/>
                <a:gd name="T76" fmla="*/ 192 w 251"/>
                <a:gd name="T77" fmla="*/ 46 h 85"/>
                <a:gd name="T78" fmla="*/ 200 w 251"/>
                <a:gd name="T79" fmla="*/ 44 h 85"/>
                <a:gd name="T80" fmla="*/ 199 w 251"/>
                <a:gd name="T81" fmla="*/ 42 h 85"/>
                <a:gd name="T82" fmla="*/ 212 w 251"/>
                <a:gd name="T83" fmla="*/ 35 h 85"/>
                <a:gd name="T84" fmla="*/ 186 w 251"/>
                <a:gd name="T85" fmla="*/ 36 h 85"/>
                <a:gd name="T86" fmla="*/ 204 w 251"/>
                <a:gd name="T87" fmla="*/ 31 h 85"/>
                <a:gd name="T88" fmla="*/ 180 w 251"/>
                <a:gd name="T89" fmla="*/ 33 h 85"/>
                <a:gd name="T90" fmla="*/ 178 w 251"/>
                <a:gd name="T91" fmla="*/ 32 h 85"/>
                <a:gd name="T92" fmla="*/ 178 w 251"/>
                <a:gd name="T93" fmla="*/ 30 h 85"/>
                <a:gd name="T94" fmla="*/ 181 w 251"/>
                <a:gd name="T95" fmla="*/ 28 h 85"/>
                <a:gd name="T96" fmla="*/ 170 w 251"/>
                <a:gd name="T97" fmla="*/ 25 h 85"/>
                <a:gd name="T98" fmla="*/ 166 w 251"/>
                <a:gd name="T99" fmla="*/ 23 h 85"/>
                <a:gd name="T100" fmla="*/ 157 w 251"/>
                <a:gd name="T101" fmla="*/ 22 h 85"/>
                <a:gd name="T102" fmla="*/ 151 w 251"/>
                <a:gd name="T103" fmla="*/ 21 h 85"/>
                <a:gd name="T104" fmla="*/ 147 w 251"/>
                <a:gd name="T105" fmla="*/ 14 h 85"/>
                <a:gd name="T106" fmla="*/ 126 w 251"/>
                <a:gd name="T107" fmla="*/ 16 h 85"/>
                <a:gd name="T108" fmla="*/ 121 w 251"/>
                <a:gd name="T109" fmla="*/ 16 h 85"/>
                <a:gd name="T110" fmla="*/ 113 w 251"/>
                <a:gd name="T111" fmla="*/ 16 h 85"/>
                <a:gd name="T112" fmla="*/ 110 w 251"/>
                <a:gd name="T113" fmla="*/ 13 h 85"/>
                <a:gd name="T114" fmla="*/ 94 w 251"/>
                <a:gd name="T115" fmla="*/ 4 h 85"/>
                <a:gd name="T116" fmla="*/ 77 w 251"/>
                <a:gd name="T117" fmla="*/ 6 h 85"/>
                <a:gd name="T118" fmla="*/ 70 w 251"/>
                <a:gd name="T119" fmla="*/ 13 h 85"/>
                <a:gd name="T120" fmla="*/ 50 w 251"/>
                <a:gd name="T121" fmla="*/ 2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1" h="85">
                  <a:moveTo>
                    <a:pt x="76" y="7"/>
                  </a:moveTo>
                  <a:cubicBezTo>
                    <a:pt x="76" y="7"/>
                    <a:pt x="77" y="7"/>
                    <a:pt x="77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8"/>
                    <a:pt x="77" y="8"/>
                    <a:pt x="76" y="8"/>
                  </a:cubicBezTo>
                  <a:cubicBezTo>
                    <a:pt x="76" y="7"/>
                    <a:pt x="76" y="7"/>
                    <a:pt x="76" y="7"/>
                  </a:cubicBezTo>
                  <a:moveTo>
                    <a:pt x="74" y="0"/>
                  </a:moveTo>
                  <a:cubicBezTo>
                    <a:pt x="69" y="0"/>
                    <a:pt x="64" y="0"/>
                    <a:pt x="59" y="0"/>
                  </a:cubicBezTo>
                  <a:cubicBezTo>
                    <a:pt x="49" y="1"/>
                    <a:pt x="41" y="3"/>
                    <a:pt x="37" y="4"/>
                  </a:cubicBezTo>
                  <a:cubicBezTo>
                    <a:pt x="33" y="5"/>
                    <a:pt x="27" y="7"/>
                    <a:pt x="24" y="8"/>
                  </a:cubicBezTo>
                  <a:cubicBezTo>
                    <a:pt x="20" y="9"/>
                    <a:pt x="0" y="13"/>
                    <a:pt x="9" y="16"/>
                  </a:cubicBezTo>
                  <a:cubicBezTo>
                    <a:pt x="17" y="19"/>
                    <a:pt x="22" y="21"/>
                    <a:pt x="18" y="21"/>
                  </a:cubicBezTo>
                  <a:cubicBezTo>
                    <a:pt x="18" y="21"/>
                    <a:pt x="17" y="21"/>
                    <a:pt x="16" y="21"/>
                  </a:cubicBezTo>
                  <a:cubicBezTo>
                    <a:pt x="15" y="21"/>
                    <a:pt x="13" y="21"/>
                    <a:pt x="11" y="21"/>
                  </a:cubicBezTo>
                  <a:cubicBezTo>
                    <a:pt x="7" y="21"/>
                    <a:pt x="3" y="21"/>
                    <a:pt x="4" y="23"/>
                  </a:cubicBezTo>
                  <a:cubicBezTo>
                    <a:pt x="6" y="24"/>
                    <a:pt x="10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1" y="26"/>
                    <a:pt x="13" y="26"/>
                  </a:cubicBezTo>
                  <a:cubicBezTo>
                    <a:pt x="15" y="26"/>
                    <a:pt x="16" y="26"/>
                    <a:pt x="17" y="26"/>
                  </a:cubicBezTo>
                  <a:cubicBezTo>
                    <a:pt x="19" y="26"/>
                    <a:pt x="20" y="26"/>
                    <a:pt x="20" y="26"/>
                  </a:cubicBezTo>
                  <a:cubicBezTo>
                    <a:pt x="20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3" y="26"/>
                    <a:pt x="25" y="26"/>
                    <a:pt x="26" y="26"/>
                  </a:cubicBezTo>
                  <a:cubicBezTo>
                    <a:pt x="26" y="26"/>
                    <a:pt x="27" y="26"/>
                    <a:pt x="27" y="26"/>
                  </a:cubicBezTo>
                  <a:cubicBezTo>
                    <a:pt x="28" y="26"/>
                    <a:pt x="28" y="26"/>
                    <a:pt x="28" y="27"/>
                  </a:cubicBezTo>
                  <a:cubicBezTo>
                    <a:pt x="27" y="28"/>
                    <a:pt x="32" y="28"/>
                    <a:pt x="35" y="28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3" y="28"/>
                    <a:pt x="43" y="30"/>
                    <a:pt x="52" y="31"/>
                  </a:cubicBezTo>
                  <a:cubicBezTo>
                    <a:pt x="55" y="31"/>
                    <a:pt x="58" y="31"/>
                    <a:pt x="60" y="31"/>
                  </a:cubicBezTo>
                  <a:cubicBezTo>
                    <a:pt x="65" y="31"/>
                    <a:pt x="66" y="31"/>
                    <a:pt x="65" y="30"/>
                  </a:cubicBezTo>
                  <a:cubicBezTo>
                    <a:pt x="64" y="30"/>
                    <a:pt x="64" y="29"/>
                    <a:pt x="64" y="29"/>
                  </a:cubicBezTo>
                  <a:cubicBezTo>
                    <a:pt x="65" y="29"/>
                    <a:pt x="67" y="30"/>
                    <a:pt x="70" y="31"/>
                  </a:cubicBezTo>
                  <a:cubicBezTo>
                    <a:pt x="74" y="32"/>
                    <a:pt x="77" y="32"/>
                    <a:pt x="78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2"/>
                    <a:pt x="78" y="32"/>
                    <a:pt x="79" y="32"/>
                  </a:cubicBezTo>
                  <a:cubicBezTo>
                    <a:pt x="81" y="32"/>
                    <a:pt x="84" y="32"/>
                    <a:pt x="88" y="33"/>
                  </a:cubicBezTo>
                  <a:cubicBezTo>
                    <a:pt x="91" y="33"/>
                    <a:pt x="94" y="33"/>
                    <a:pt x="96" y="33"/>
                  </a:cubicBezTo>
                  <a:cubicBezTo>
                    <a:pt x="98" y="33"/>
                    <a:pt x="99" y="33"/>
                    <a:pt x="101" y="33"/>
                  </a:cubicBezTo>
                  <a:cubicBezTo>
                    <a:pt x="105" y="32"/>
                    <a:pt x="103" y="31"/>
                    <a:pt x="101" y="30"/>
                  </a:cubicBezTo>
                  <a:cubicBezTo>
                    <a:pt x="98" y="28"/>
                    <a:pt x="101" y="28"/>
                    <a:pt x="102" y="27"/>
                  </a:cubicBezTo>
                  <a:cubicBezTo>
                    <a:pt x="102" y="27"/>
                    <a:pt x="102" y="27"/>
                    <a:pt x="103" y="27"/>
                  </a:cubicBezTo>
                  <a:cubicBezTo>
                    <a:pt x="103" y="27"/>
                    <a:pt x="103" y="28"/>
                    <a:pt x="105" y="29"/>
                  </a:cubicBezTo>
                  <a:cubicBezTo>
                    <a:pt x="107" y="31"/>
                    <a:pt x="113" y="31"/>
                    <a:pt x="112" y="32"/>
                  </a:cubicBezTo>
                  <a:cubicBezTo>
                    <a:pt x="111" y="34"/>
                    <a:pt x="111" y="35"/>
                    <a:pt x="114" y="35"/>
                  </a:cubicBezTo>
                  <a:cubicBezTo>
                    <a:pt x="117" y="35"/>
                    <a:pt x="118" y="35"/>
                    <a:pt x="116" y="35"/>
                  </a:cubicBezTo>
                  <a:cubicBezTo>
                    <a:pt x="114" y="36"/>
                    <a:pt x="121" y="37"/>
                    <a:pt x="121" y="39"/>
                  </a:cubicBezTo>
                  <a:cubicBezTo>
                    <a:pt x="121" y="41"/>
                    <a:pt x="118" y="41"/>
                    <a:pt x="121" y="41"/>
                  </a:cubicBezTo>
                  <a:cubicBezTo>
                    <a:pt x="121" y="41"/>
                    <a:pt x="122" y="41"/>
                    <a:pt x="123" y="41"/>
                  </a:cubicBezTo>
                  <a:cubicBezTo>
                    <a:pt x="126" y="41"/>
                    <a:pt x="129" y="41"/>
                    <a:pt x="129" y="41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29" y="42"/>
                    <a:pt x="129" y="42"/>
                    <a:pt x="131" y="43"/>
                  </a:cubicBezTo>
                  <a:cubicBezTo>
                    <a:pt x="132" y="43"/>
                    <a:pt x="133" y="44"/>
                    <a:pt x="133" y="44"/>
                  </a:cubicBezTo>
                  <a:cubicBezTo>
                    <a:pt x="134" y="44"/>
                    <a:pt x="134" y="44"/>
                    <a:pt x="134" y="44"/>
                  </a:cubicBezTo>
                  <a:cubicBezTo>
                    <a:pt x="134" y="43"/>
                    <a:pt x="135" y="43"/>
                    <a:pt x="135" y="43"/>
                  </a:cubicBezTo>
                  <a:cubicBezTo>
                    <a:pt x="136" y="43"/>
                    <a:pt x="137" y="44"/>
                    <a:pt x="138" y="44"/>
                  </a:cubicBezTo>
                  <a:cubicBezTo>
                    <a:pt x="139" y="45"/>
                    <a:pt x="138" y="46"/>
                    <a:pt x="140" y="46"/>
                  </a:cubicBezTo>
                  <a:cubicBezTo>
                    <a:pt x="142" y="47"/>
                    <a:pt x="143" y="47"/>
                    <a:pt x="144" y="47"/>
                  </a:cubicBezTo>
                  <a:cubicBezTo>
                    <a:pt x="144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5" y="48"/>
                    <a:pt x="144" y="49"/>
                  </a:cubicBezTo>
                  <a:cubicBezTo>
                    <a:pt x="144" y="50"/>
                    <a:pt x="144" y="51"/>
                    <a:pt x="143" y="52"/>
                  </a:cubicBezTo>
                  <a:cubicBezTo>
                    <a:pt x="143" y="53"/>
                    <a:pt x="140" y="54"/>
                    <a:pt x="138" y="54"/>
                  </a:cubicBezTo>
                  <a:cubicBezTo>
                    <a:pt x="133" y="55"/>
                    <a:pt x="119" y="57"/>
                    <a:pt x="115" y="59"/>
                  </a:cubicBezTo>
                  <a:cubicBezTo>
                    <a:pt x="111" y="62"/>
                    <a:pt x="110" y="64"/>
                    <a:pt x="110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64"/>
                    <a:pt x="109" y="64"/>
                    <a:pt x="108" y="64"/>
                  </a:cubicBezTo>
                  <a:cubicBezTo>
                    <a:pt x="108" y="64"/>
                    <a:pt x="107" y="64"/>
                    <a:pt x="106" y="64"/>
                  </a:cubicBezTo>
                  <a:cubicBezTo>
                    <a:pt x="105" y="64"/>
                    <a:pt x="103" y="65"/>
                    <a:pt x="103" y="65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01" y="65"/>
                    <a:pt x="101" y="64"/>
                    <a:pt x="10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1" y="64"/>
                    <a:pt x="100" y="64"/>
                    <a:pt x="98" y="64"/>
                  </a:cubicBezTo>
                  <a:cubicBezTo>
                    <a:pt x="96" y="65"/>
                    <a:pt x="94" y="65"/>
                    <a:pt x="92" y="65"/>
                  </a:cubicBezTo>
                  <a:cubicBezTo>
                    <a:pt x="90" y="65"/>
                    <a:pt x="88" y="65"/>
                    <a:pt x="86" y="64"/>
                  </a:cubicBezTo>
                  <a:cubicBezTo>
                    <a:pt x="82" y="64"/>
                    <a:pt x="78" y="64"/>
                    <a:pt x="74" y="64"/>
                  </a:cubicBezTo>
                  <a:cubicBezTo>
                    <a:pt x="70" y="64"/>
                    <a:pt x="67" y="64"/>
                    <a:pt x="65" y="65"/>
                  </a:cubicBezTo>
                  <a:cubicBezTo>
                    <a:pt x="61" y="66"/>
                    <a:pt x="58" y="67"/>
                    <a:pt x="59" y="68"/>
                  </a:cubicBezTo>
                  <a:cubicBezTo>
                    <a:pt x="61" y="69"/>
                    <a:pt x="66" y="70"/>
                    <a:pt x="71" y="70"/>
                  </a:cubicBezTo>
                  <a:cubicBezTo>
                    <a:pt x="80" y="70"/>
                    <a:pt x="88" y="69"/>
                    <a:pt x="93" y="69"/>
                  </a:cubicBezTo>
                  <a:cubicBezTo>
                    <a:pt x="96" y="69"/>
                    <a:pt x="98" y="69"/>
                    <a:pt x="100" y="69"/>
                  </a:cubicBezTo>
                  <a:cubicBezTo>
                    <a:pt x="101" y="69"/>
                    <a:pt x="102" y="69"/>
                    <a:pt x="101" y="69"/>
                  </a:cubicBezTo>
                  <a:cubicBezTo>
                    <a:pt x="101" y="70"/>
                    <a:pt x="101" y="70"/>
                    <a:pt x="102" y="70"/>
                  </a:cubicBezTo>
                  <a:cubicBezTo>
                    <a:pt x="102" y="70"/>
                    <a:pt x="102" y="70"/>
                    <a:pt x="103" y="70"/>
                  </a:cubicBezTo>
                  <a:cubicBezTo>
                    <a:pt x="104" y="70"/>
                    <a:pt x="104" y="69"/>
                    <a:pt x="105" y="6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6" y="69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7" y="70"/>
                    <a:pt x="108" y="70"/>
                    <a:pt x="108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10" y="70"/>
                    <a:pt x="110" y="70"/>
                    <a:pt x="112" y="71"/>
                  </a:cubicBezTo>
                  <a:cubicBezTo>
                    <a:pt x="113" y="72"/>
                    <a:pt x="117" y="73"/>
                    <a:pt x="117" y="74"/>
                  </a:cubicBezTo>
                  <a:cubicBezTo>
                    <a:pt x="117" y="74"/>
                    <a:pt x="117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20" y="74"/>
                    <a:pt x="121" y="74"/>
                    <a:pt x="122" y="75"/>
                  </a:cubicBezTo>
                  <a:cubicBezTo>
                    <a:pt x="124" y="75"/>
                    <a:pt x="124" y="76"/>
                    <a:pt x="121" y="76"/>
                  </a:cubicBezTo>
                  <a:cubicBezTo>
                    <a:pt x="118" y="76"/>
                    <a:pt x="119" y="78"/>
                    <a:pt x="126" y="80"/>
                  </a:cubicBezTo>
                  <a:cubicBezTo>
                    <a:pt x="132" y="81"/>
                    <a:pt x="143" y="83"/>
                    <a:pt x="153" y="85"/>
                  </a:cubicBezTo>
                  <a:cubicBezTo>
                    <a:pt x="155" y="85"/>
                    <a:pt x="157" y="85"/>
                    <a:pt x="159" y="85"/>
                  </a:cubicBezTo>
                  <a:cubicBezTo>
                    <a:pt x="166" y="85"/>
                    <a:pt x="170" y="83"/>
                    <a:pt x="163" y="81"/>
                  </a:cubicBezTo>
                  <a:cubicBezTo>
                    <a:pt x="156" y="79"/>
                    <a:pt x="154" y="77"/>
                    <a:pt x="156" y="77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60" y="77"/>
                    <a:pt x="162" y="77"/>
                    <a:pt x="163" y="77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4" y="77"/>
                    <a:pt x="166" y="78"/>
                    <a:pt x="168" y="78"/>
                  </a:cubicBezTo>
                  <a:cubicBezTo>
                    <a:pt x="169" y="79"/>
                    <a:pt x="171" y="80"/>
                    <a:pt x="172" y="80"/>
                  </a:cubicBezTo>
                  <a:cubicBezTo>
                    <a:pt x="172" y="80"/>
                    <a:pt x="172" y="79"/>
                    <a:pt x="173" y="79"/>
                  </a:cubicBezTo>
                  <a:cubicBezTo>
                    <a:pt x="173" y="79"/>
                    <a:pt x="173" y="79"/>
                    <a:pt x="173" y="79"/>
                  </a:cubicBezTo>
                  <a:cubicBezTo>
                    <a:pt x="174" y="79"/>
                    <a:pt x="174" y="79"/>
                    <a:pt x="175" y="79"/>
                  </a:cubicBezTo>
                  <a:cubicBezTo>
                    <a:pt x="176" y="80"/>
                    <a:pt x="177" y="80"/>
                    <a:pt x="178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80"/>
                    <a:pt x="179" y="80"/>
                    <a:pt x="179" y="80"/>
                  </a:cubicBezTo>
                  <a:cubicBezTo>
                    <a:pt x="179" y="81"/>
                    <a:pt x="179" y="81"/>
                    <a:pt x="180" y="81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1" y="81"/>
                    <a:pt x="182" y="81"/>
                    <a:pt x="183" y="81"/>
                  </a:cubicBezTo>
                  <a:cubicBezTo>
                    <a:pt x="183" y="82"/>
                    <a:pt x="185" y="82"/>
                    <a:pt x="186" y="83"/>
                  </a:cubicBezTo>
                  <a:cubicBezTo>
                    <a:pt x="187" y="83"/>
                    <a:pt x="187" y="83"/>
                    <a:pt x="188" y="83"/>
                  </a:cubicBezTo>
                  <a:cubicBezTo>
                    <a:pt x="188" y="83"/>
                    <a:pt x="189" y="83"/>
                    <a:pt x="188" y="82"/>
                  </a:cubicBezTo>
                  <a:cubicBezTo>
                    <a:pt x="188" y="82"/>
                    <a:pt x="188" y="81"/>
                    <a:pt x="189" y="81"/>
                  </a:cubicBezTo>
                  <a:cubicBezTo>
                    <a:pt x="189" y="81"/>
                    <a:pt x="190" y="81"/>
                    <a:pt x="190" y="81"/>
                  </a:cubicBezTo>
                  <a:cubicBezTo>
                    <a:pt x="190" y="81"/>
                    <a:pt x="190" y="81"/>
                    <a:pt x="190" y="81"/>
                  </a:cubicBezTo>
                  <a:cubicBezTo>
                    <a:pt x="191" y="81"/>
                    <a:pt x="193" y="80"/>
                    <a:pt x="193" y="79"/>
                  </a:cubicBezTo>
                  <a:cubicBezTo>
                    <a:pt x="193" y="78"/>
                    <a:pt x="193" y="78"/>
                    <a:pt x="193" y="78"/>
                  </a:cubicBezTo>
                  <a:cubicBezTo>
                    <a:pt x="193" y="78"/>
                    <a:pt x="193" y="78"/>
                    <a:pt x="194" y="78"/>
                  </a:cubicBezTo>
                  <a:cubicBezTo>
                    <a:pt x="194" y="78"/>
                    <a:pt x="195" y="79"/>
                    <a:pt x="195" y="79"/>
                  </a:cubicBezTo>
                  <a:cubicBezTo>
                    <a:pt x="197" y="79"/>
                    <a:pt x="199" y="78"/>
                    <a:pt x="198" y="76"/>
                  </a:cubicBezTo>
                  <a:cubicBezTo>
                    <a:pt x="197" y="74"/>
                    <a:pt x="193" y="73"/>
                    <a:pt x="195" y="73"/>
                  </a:cubicBezTo>
                  <a:cubicBezTo>
                    <a:pt x="197" y="73"/>
                    <a:pt x="196" y="72"/>
                    <a:pt x="194" y="72"/>
                  </a:cubicBezTo>
                  <a:cubicBezTo>
                    <a:pt x="192" y="72"/>
                    <a:pt x="191" y="72"/>
                    <a:pt x="192" y="71"/>
                  </a:cubicBezTo>
                  <a:cubicBezTo>
                    <a:pt x="193" y="71"/>
                    <a:pt x="192" y="71"/>
                    <a:pt x="191" y="71"/>
                  </a:cubicBezTo>
                  <a:cubicBezTo>
                    <a:pt x="190" y="71"/>
                    <a:pt x="190" y="71"/>
                    <a:pt x="189" y="71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7" y="71"/>
                    <a:pt x="187" y="70"/>
                    <a:pt x="187" y="70"/>
                  </a:cubicBezTo>
                  <a:cubicBezTo>
                    <a:pt x="187" y="69"/>
                    <a:pt x="186" y="69"/>
                    <a:pt x="185" y="69"/>
                  </a:cubicBezTo>
                  <a:cubicBezTo>
                    <a:pt x="184" y="69"/>
                    <a:pt x="184" y="69"/>
                    <a:pt x="184" y="69"/>
                  </a:cubicBezTo>
                  <a:cubicBezTo>
                    <a:pt x="184" y="69"/>
                    <a:pt x="184" y="69"/>
                    <a:pt x="184" y="69"/>
                  </a:cubicBezTo>
                  <a:cubicBezTo>
                    <a:pt x="183" y="69"/>
                    <a:pt x="181" y="69"/>
                    <a:pt x="181" y="68"/>
                  </a:cubicBezTo>
                  <a:cubicBezTo>
                    <a:pt x="180" y="67"/>
                    <a:pt x="182" y="66"/>
                    <a:pt x="180" y="66"/>
                  </a:cubicBezTo>
                  <a:cubicBezTo>
                    <a:pt x="178" y="66"/>
                    <a:pt x="179" y="65"/>
                    <a:pt x="177" y="65"/>
                  </a:cubicBezTo>
                  <a:cubicBezTo>
                    <a:pt x="177" y="65"/>
                    <a:pt x="177" y="65"/>
                    <a:pt x="176" y="6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174" y="65"/>
                    <a:pt x="178" y="64"/>
                    <a:pt x="175" y="63"/>
                  </a:cubicBezTo>
                  <a:cubicBezTo>
                    <a:pt x="174" y="62"/>
                    <a:pt x="172" y="61"/>
                    <a:pt x="173" y="61"/>
                  </a:cubicBezTo>
                  <a:cubicBezTo>
                    <a:pt x="173" y="61"/>
                    <a:pt x="174" y="61"/>
                    <a:pt x="176" y="62"/>
                  </a:cubicBezTo>
                  <a:cubicBezTo>
                    <a:pt x="179" y="62"/>
                    <a:pt x="181" y="62"/>
                    <a:pt x="182" y="62"/>
                  </a:cubicBezTo>
                  <a:cubicBezTo>
                    <a:pt x="184" y="62"/>
                    <a:pt x="184" y="62"/>
                    <a:pt x="184" y="61"/>
                  </a:cubicBezTo>
                  <a:cubicBezTo>
                    <a:pt x="183" y="61"/>
                    <a:pt x="183" y="60"/>
                    <a:pt x="183" y="60"/>
                  </a:cubicBezTo>
                  <a:cubicBezTo>
                    <a:pt x="184" y="60"/>
                    <a:pt x="184" y="60"/>
                    <a:pt x="184" y="60"/>
                  </a:cubicBezTo>
                  <a:cubicBezTo>
                    <a:pt x="185" y="61"/>
                    <a:pt x="185" y="61"/>
                    <a:pt x="186" y="61"/>
                  </a:cubicBezTo>
                  <a:cubicBezTo>
                    <a:pt x="186" y="61"/>
                    <a:pt x="186" y="61"/>
                    <a:pt x="187" y="61"/>
                  </a:cubicBezTo>
                  <a:cubicBezTo>
                    <a:pt x="187" y="61"/>
                    <a:pt x="188" y="60"/>
                    <a:pt x="186" y="60"/>
                  </a:cubicBezTo>
                  <a:cubicBezTo>
                    <a:pt x="185" y="60"/>
                    <a:pt x="186" y="59"/>
                    <a:pt x="187" y="59"/>
                  </a:cubicBezTo>
                  <a:cubicBezTo>
                    <a:pt x="187" y="59"/>
                    <a:pt x="188" y="59"/>
                    <a:pt x="188" y="59"/>
                  </a:cubicBezTo>
                  <a:cubicBezTo>
                    <a:pt x="190" y="60"/>
                    <a:pt x="189" y="61"/>
                    <a:pt x="194" y="62"/>
                  </a:cubicBezTo>
                  <a:cubicBezTo>
                    <a:pt x="196" y="62"/>
                    <a:pt x="197" y="62"/>
                    <a:pt x="199" y="62"/>
                  </a:cubicBezTo>
                  <a:cubicBezTo>
                    <a:pt x="200" y="62"/>
                    <a:pt x="200" y="62"/>
                    <a:pt x="201" y="62"/>
                  </a:cubicBezTo>
                  <a:cubicBezTo>
                    <a:pt x="201" y="62"/>
                    <a:pt x="202" y="62"/>
                    <a:pt x="202" y="62"/>
                  </a:cubicBezTo>
                  <a:cubicBezTo>
                    <a:pt x="202" y="62"/>
                    <a:pt x="202" y="62"/>
                    <a:pt x="201" y="62"/>
                  </a:cubicBezTo>
                  <a:cubicBezTo>
                    <a:pt x="200" y="63"/>
                    <a:pt x="201" y="63"/>
                    <a:pt x="202" y="63"/>
                  </a:cubicBezTo>
                  <a:cubicBezTo>
                    <a:pt x="203" y="63"/>
                    <a:pt x="204" y="63"/>
                    <a:pt x="206" y="62"/>
                  </a:cubicBezTo>
                  <a:cubicBezTo>
                    <a:pt x="208" y="62"/>
                    <a:pt x="210" y="62"/>
                    <a:pt x="210" y="62"/>
                  </a:cubicBezTo>
                  <a:cubicBezTo>
                    <a:pt x="211" y="62"/>
                    <a:pt x="211" y="62"/>
                    <a:pt x="208" y="63"/>
                  </a:cubicBezTo>
                  <a:cubicBezTo>
                    <a:pt x="205" y="64"/>
                    <a:pt x="203" y="65"/>
                    <a:pt x="204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6" y="65"/>
                    <a:pt x="206" y="65"/>
                    <a:pt x="205" y="65"/>
                  </a:cubicBezTo>
                  <a:cubicBezTo>
                    <a:pt x="204" y="65"/>
                    <a:pt x="203" y="65"/>
                    <a:pt x="204" y="65"/>
                  </a:cubicBezTo>
                  <a:cubicBezTo>
                    <a:pt x="204" y="65"/>
                    <a:pt x="204" y="65"/>
                    <a:pt x="204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6" y="65"/>
                    <a:pt x="206" y="66"/>
                    <a:pt x="205" y="66"/>
                  </a:cubicBezTo>
                  <a:cubicBezTo>
                    <a:pt x="203" y="66"/>
                    <a:pt x="204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6" y="67"/>
                  </a:cubicBezTo>
                  <a:cubicBezTo>
                    <a:pt x="207" y="67"/>
                    <a:pt x="206" y="67"/>
                    <a:pt x="206" y="68"/>
                  </a:cubicBezTo>
                  <a:cubicBezTo>
                    <a:pt x="206" y="68"/>
                    <a:pt x="206" y="68"/>
                    <a:pt x="207" y="68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9" y="68"/>
                    <a:pt x="209" y="68"/>
                    <a:pt x="209" y="69"/>
                  </a:cubicBezTo>
                  <a:cubicBezTo>
                    <a:pt x="209" y="69"/>
                    <a:pt x="210" y="69"/>
                    <a:pt x="211" y="69"/>
                  </a:cubicBezTo>
                  <a:cubicBezTo>
                    <a:pt x="211" y="69"/>
                    <a:pt x="211" y="69"/>
                    <a:pt x="212" y="69"/>
                  </a:cubicBezTo>
                  <a:cubicBezTo>
                    <a:pt x="212" y="69"/>
                    <a:pt x="212" y="69"/>
                    <a:pt x="212" y="69"/>
                  </a:cubicBezTo>
                  <a:cubicBezTo>
                    <a:pt x="213" y="69"/>
                    <a:pt x="214" y="69"/>
                    <a:pt x="215" y="70"/>
                  </a:cubicBezTo>
                  <a:cubicBezTo>
                    <a:pt x="215" y="70"/>
                    <a:pt x="215" y="70"/>
                    <a:pt x="216" y="70"/>
                  </a:cubicBezTo>
                  <a:cubicBezTo>
                    <a:pt x="217" y="70"/>
                    <a:pt x="218" y="70"/>
                    <a:pt x="219" y="69"/>
                  </a:cubicBezTo>
                  <a:cubicBezTo>
                    <a:pt x="220" y="68"/>
                    <a:pt x="219" y="66"/>
                    <a:pt x="220" y="66"/>
                  </a:cubicBezTo>
                  <a:cubicBezTo>
                    <a:pt x="221" y="65"/>
                    <a:pt x="221" y="65"/>
                    <a:pt x="222" y="65"/>
                  </a:cubicBezTo>
                  <a:cubicBezTo>
                    <a:pt x="223" y="65"/>
                    <a:pt x="224" y="65"/>
                    <a:pt x="225" y="66"/>
                  </a:cubicBezTo>
                  <a:cubicBezTo>
                    <a:pt x="226" y="66"/>
                    <a:pt x="227" y="66"/>
                    <a:pt x="228" y="66"/>
                  </a:cubicBezTo>
                  <a:cubicBezTo>
                    <a:pt x="229" y="66"/>
                    <a:pt x="230" y="66"/>
                    <a:pt x="230" y="66"/>
                  </a:cubicBezTo>
                  <a:cubicBezTo>
                    <a:pt x="229" y="65"/>
                    <a:pt x="230" y="65"/>
                    <a:pt x="231" y="65"/>
                  </a:cubicBezTo>
                  <a:cubicBezTo>
                    <a:pt x="231" y="65"/>
                    <a:pt x="231" y="65"/>
                    <a:pt x="231" y="65"/>
                  </a:cubicBezTo>
                  <a:cubicBezTo>
                    <a:pt x="232" y="65"/>
                    <a:pt x="232" y="65"/>
                    <a:pt x="232" y="65"/>
                  </a:cubicBezTo>
                  <a:cubicBezTo>
                    <a:pt x="233" y="65"/>
                    <a:pt x="234" y="65"/>
                    <a:pt x="233" y="64"/>
                  </a:cubicBezTo>
                  <a:cubicBezTo>
                    <a:pt x="232" y="64"/>
                    <a:pt x="232" y="64"/>
                    <a:pt x="233" y="64"/>
                  </a:cubicBezTo>
                  <a:cubicBezTo>
                    <a:pt x="234" y="64"/>
                    <a:pt x="234" y="64"/>
                    <a:pt x="235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7" y="64"/>
                    <a:pt x="237" y="64"/>
                    <a:pt x="236" y="63"/>
                  </a:cubicBezTo>
                  <a:cubicBezTo>
                    <a:pt x="235" y="63"/>
                    <a:pt x="234" y="63"/>
                    <a:pt x="234" y="63"/>
                  </a:cubicBezTo>
                  <a:cubicBezTo>
                    <a:pt x="234" y="63"/>
                    <a:pt x="235" y="63"/>
                    <a:pt x="235" y="63"/>
                  </a:cubicBezTo>
                  <a:cubicBezTo>
                    <a:pt x="235" y="63"/>
                    <a:pt x="235" y="63"/>
                    <a:pt x="236" y="63"/>
                  </a:cubicBezTo>
                  <a:cubicBezTo>
                    <a:pt x="237" y="63"/>
                    <a:pt x="238" y="62"/>
                    <a:pt x="237" y="62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238" y="62"/>
                    <a:pt x="239" y="62"/>
                    <a:pt x="242" y="62"/>
                  </a:cubicBezTo>
                  <a:cubicBezTo>
                    <a:pt x="242" y="62"/>
                    <a:pt x="243" y="62"/>
                    <a:pt x="243" y="62"/>
                  </a:cubicBezTo>
                  <a:cubicBezTo>
                    <a:pt x="244" y="62"/>
                    <a:pt x="245" y="62"/>
                    <a:pt x="245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46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4" y="62"/>
                    <a:pt x="244" y="62"/>
                  </a:cubicBezTo>
                  <a:cubicBezTo>
                    <a:pt x="244" y="62"/>
                    <a:pt x="244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6" y="62"/>
                    <a:pt x="247" y="61"/>
                    <a:pt x="245" y="61"/>
                  </a:cubicBezTo>
                  <a:cubicBezTo>
                    <a:pt x="244" y="61"/>
                    <a:pt x="244" y="60"/>
                    <a:pt x="246" y="60"/>
                  </a:cubicBezTo>
                  <a:cubicBezTo>
                    <a:pt x="246" y="60"/>
                    <a:pt x="246" y="60"/>
                    <a:pt x="247" y="61"/>
                  </a:cubicBezTo>
                  <a:cubicBezTo>
                    <a:pt x="248" y="61"/>
                    <a:pt x="249" y="61"/>
                    <a:pt x="251" y="61"/>
                  </a:cubicBezTo>
                  <a:cubicBezTo>
                    <a:pt x="250" y="61"/>
                    <a:pt x="250" y="60"/>
                    <a:pt x="249" y="59"/>
                  </a:cubicBezTo>
                  <a:cubicBezTo>
                    <a:pt x="248" y="59"/>
                    <a:pt x="245" y="58"/>
                    <a:pt x="244" y="58"/>
                  </a:cubicBezTo>
                  <a:cubicBezTo>
                    <a:pt x="243" y="58"/>
                    <a:pt x="242" y="58"/>
                    <a:pt x="242" y="58"/>
                  </a:cubicBezTo>
                  <a:cubicBezTo>
                    <a:pt x="241" y="59"/>
                    <a:pt x="241" y="59"/>
                    <a:pt x="240" y="59"/>
                  </a:cubicBezTo>
                  <a:cubicBezTo>
                    <a:pt x="240" y="59"/>
                    <a:pt x="240" y="59"/>
                    <a:pt x="239" y="59"/>
                  </a:cubicBezTo>
                  <a:cubicBezTo>
                    <a:pt x="239" y="59"/>
                    <a:pt x="239" y="58"/>
                    <a:pt x="238" y="58"/>
                  </a:cubicBezTo>
                  <a:cubicBezTo>
                    <a:pt x="237" y="58"/>
                    <a:pt x="236" y="59"/>
                    <a:pt x="236" y="59"/>
                  </a:cubicBezTo>
                  <a:cubicBezTo>
                    <a:pt x="236" y="59"/>
                    <a:pt x="235" y="59"/>
                    <a:pt x="235" y="59"/>
                  </a:cubicBezTo>
                  <a:cubicBezTo>
                    <a:pt x="235" y="59"/>
                    <a:pt x="234" y="59"/>
                    <a:pt x="235" y="58"/>
                  </a:cubicBezTo>
                  <a:cubicBezTo>
                    <a:pt x="236" y="58"/>
                    <a:pt x="236" y="58"/>
                    <a:pt x="235" y="58"/>
                  </a:cubicBezTo>
                  <a:cubicBezTo>
                    <a:pt x="235" y="58"/>
                    <a:pt x="234" y="58"/>
                    <a:pt x="233" y="58"/>
                  </a:cubicBezTo>
                  <a:cubicBezTo>
                    <a:pt x="232" y="58"/>
                    <a:pt x="232" y="58"/>
                    <a:pt x="232" y="58"/>
                  </a:cubicBezTo>
                  <a:cubicBezTo>
                    <a:pt x="231" y="58"/>
                    <a:pt x="232" y="58"/>
                    <a:pt x="233" y="57"/>
                  </a:cubicBezTo>
                  <a:cubicBezTo>
                    <a:pt x="235" y="57"/>
                    <a:pt x="236" y="56"/>
                    <a:pt x="235" y="56"/>
                  </a:cubicBezTo>
                  <a:cubicBezTo>
                    <a:pt x="234" y="56"/>
                    <a:pt x="234" y="56"/>
                    <a:pt x="233" y="57"/>
                  </a:cubicBezTo>
                  <a:cubicBezTo>
                    <a:pt x="231" y="57"/>
                    <a:pt x="230" y="57"/>
                    <a:pt x="230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30" y="56"/>
                    <a:pt x="229" y="56"/>
                    <a:pt x="226" y="56"/>
                  </a:cubicBezTo>
                  <a:cubicBezTo>
                    <a:pt x="226" y="56"/>
                    <a:pt x="226" y="56"/>
                    <a:pt x="226" y="56"/>
                  </a:cubicBezTo>
                  <a:cubicBezTo>
                    <a:pt x="225" y="56"/>
                    <a:pt x="225" y="56"/>
                    <a:pt x="225" y="56"/>
                  </a:cubicBezTo>
                  <a:cubicBezTo>
                    <a:pt x="222" y="56"/>
                    <a:pt x="222" y="56"/>
                    <a:pt x="224" y="56"/>
                  </a:cubicBezTo>
                  <a:cubicBezTo>
                    <a:pt x="226" y="56"/>
                    <a:pt x="227" y="56"/>
                    <a:pt x="226" y="56"/>
                  </a:cubicBezTo>
                  <a:cubicBezTo>
                    <a:pt x="225" y="55"/>
                    <a:pt x="226" y="55"/>
                    <a:pt x="226" y="54"/>
                  </a:cubicBezTo>
                  <a:cubicBezTo>
                    <a:pt x="226" y="53"/>
                    <a:pt x="224" y="53"/>
                    <a:pt x="222" y="53"/>
                  </a:cubicBezTo>
                  <a:cubicBezTo>
                    <a:pt x="222" y="53"/>
                    <a:pt x="222" y="53"/>
                    <a:pt x="222" y="53"/>
                  </a:cubicBezTo>
                  <a:cubicBezTo>
                    <a:pt x="222" y="53"/>
                    <a:pt x="221" y="53"/>
                    <a:pt x="221" y="53"/>
                  </a:cubicBezTo>
                  <a:cubicBezTo>
                    <a:pt x="220" y="53"/>
                    <a:pt x="219" y="52"/>
                    <a:pt x="221" y="52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21" y="51"/>
                    <a:pt x="220" y="52"/>
                    <a:pt x="218" y="52"/>
                  </a:cubicBezTo>
                  <a:cubicBezTo>
                    <a:pt x="217" y="52"/>
                    <a:pt x="216" y="53"/>
                    <a:pt x="216" y="53"/>
                  </a:cubicBezTo>
                  <a:cubicBezTo>
                    <a:pt x="215" y="53"/>
                    <a:pt x="215" y="52"/>
                    <a:pt x="216" y="52"/>
                  </a:cubicBezTo>
                  <a:cubicBezTo>
                    <a:pt x="216" y="52"/>
                    <a:pt x="216" y="51"/>
                    <a:pt x="215" y="51"/>
                  </a:cubicBezTo>
                  <a:cubicBezTo>
                    <a:pt x="215" y="51"/>
                    <a:pt x="214" y="52"/>
                    <a:pt x="213" y="52"/>
                  </a:cubicBezTo>
                  <a:cubicBezTo>
                    <a:pt x="211" y="52"/>
                    <a:pt x="210" y="53"/>
                    <a:pt x="210" y="53"/>
                  </a:cubicBezTo>
                  <a:cubicBezTo>
                    <a:pt x="210" y="53"/>
                    <a:pt x="210" y="52"/>
                    <a:pt x="210" y="52"/>
                  </a:cubicBezTo>
                  <a:cubicBezTo>
                    <a:pt x="211" y="51"/>
                    <a:pt x="211" y="51"/>
                    <a:pt x="210" y="51"/>
                  </a:cubicBezTo>
                  <a:cubicBezTo>
                    <a:pt x="210" y="51"/>
                    <a:pt x="210" y="51"/>
                    <a:pt x="209" y="51"/>
                  </a:cubicBezTo>
                  <a:cubicBezTo>
                    <a:pt x="209" y="51"/>
                    <a:pt x="209" y="51"/>
                    <a:pt x="209" y="51"/>
                  </a:cubicBezTo>
                  <a:cubicBezTo>
                    <a:pt x="208" y="51"/>
                    <a:pt x="209" y="51"/>
                    <a:pt x="208" y="50"/>
                  </a:cubicBezTo>
                  <a:cubicBezTo>
                    <a:pt x="206" y="49"/>
                    <a:pt x="201" y="49"/>
                    <a:pt x="202" y="49"/>
                  </a:cubicBezTo>
                  <a:cubicBezTo>
                    <a:pt x="203" y="49"/>
                    <a:pt x="203" y="49"/>
                    <a:pt x="202" y="49"/>
                  </a:cubicBezTo>
                  <a:cubicBezTo>
                    <a:pt x="202" y="49"/>
                    <a:pt x="201" y="49"/>
                    <a:pt x="200" y="49"/>
                  </a:cubicBezTo>
                  <a:cubicBezTo>
                    <a:pt x="200" y="49"/>
                    <a:pt x="200" y="49"/>
                    <a:pt x="199" y="49"/>
                  </a:cubicBezTo>
                  <a:cubicBezTo>
                    <a:pt x="199" y="49"/>
                    <a:pt x="200" y="49"/>
                    <a:pt x="202" y="49"/>
                  </a:cubicBezTo>
                  <a:cubicBezTo>
                    <a:pt x="205" y="48"/>
                    <a:pt x="208" y="48"/>
                    <a:pt x="208" y="48"/>
                  </a:cubicBezTo>
                  <a:cubicBezTo>
                    <a:pt x="208" y="48"/>
                    <a:pt x="207" y="48"/>
                    <a:pt x="204" y="48"/>
                  </a:cubicBezTo>
                  <a:cubicBezTo>
                    <a:pt x="204" y="48"/>
                    <a:pt x="204" y="48"/>
                    <a:pt x="204" y="48"/>
                  </a:cubicBezTo>
                  <a:cubicBezTo>
                    <a:pt x="204" y="48"/>
                    <a:pt x="203" y="48"/>
                    <a:pt x="203" y="48"/>
                  </a:cubicBezTo>
                  <a:cubicBezTo>
                    <a:pt x="201" y="48"/>
                    <a:pt x="199" y="47"/>
                    <a:pt x="199" y="47"/>
                  </a:cubicBezTo>
                  <a:cubicBezTo>
                    <a:pt x="200" y="47"/>
                    <a:pt x="197" y="47"/>
                    <a:pt x="194" y="47"/>
                  </a:cubicBezTo>
                  <a:cubicBezTo>
                    <a:pt x="192" y="47"/>
                    <a:pt x="191" y="46"/>
                    <a:pt x="192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5" y="46"/>
                    <a:pt x="194" y="46"/>
                    <a:pt x="192" y="45"/>
                  </a:cubicBezTo>
                  <a:cubicBezTo>
                    <a:pt x="190" y="45"/>
                    <a:pt x="190" y="45"/>
                    <a:pt x="192" y="45"/>
                  </a:cubicBezTo>
                  <a:cubicBezTo>
                    <a:pt x="193" y="45"/>
                    <a:pt x="193" y="45"/>
                    <a:pt x="195" y="45"/>
                  </a:cubicBezTo>
                  <a:cubicBezTo>
                    <a:pt x="195" y="45"/>
                    <a:pt x="196" y="45"/>
                    <a:pt x="197" y="45"/>
                  </a:cubicBezTo>
                  <a:cubicBezTo>
                    <a:pt x="200" y="45"/>
                    <a:pt x="202" y="45"/>
                    <a:pt x="200" y="44"/>
                  </a:cubicBezTo>
                  <a:cubicBezTo>
                    <a:pt x="199" y="44"/>
                    <a:pt x="199" y="44"/>
                    <a:pt x="200" y="44"/>
                  </a:cubicBezTo>
                  <a:cubicBezTo>
                    <a:pt x="200" y="44"/>
                    <a:pt x="201" y="44"/>
                    <a:pt x="201" y="44"/>
                  </a:cubicBezTo>
                  <a:cubicBezTo>
                    <a:pt x="201" y="44"/>
                    <a:pt x="201" y="44"/>
                    <a:pt x="201" y="44"/>
                  </a:cubicBezTo>
                  <a:cubicBezTo>
                    <a:pt x="203" y="44"/>
                    <a:pt x="202" y="43"/>
                    <a:pt x="199" y="43"/>
                  </a:cubicBezTo>
                  <a:cubicBezTo>
                    <a:pt x="196" y="43"/>
                    <a:pt x="195" y="43"/>
                    <a:pt x="197" y="42"/>
                  </a:cubicBezTo>
                  <a:cubicBezTo>
                    <a:pt x="200" y="42"/>
                    <a:pt x="201" y="42"/>
                    <a:pt x="200" y="42"/>
                  </a:cubicBezTo>
                  <a:cubicBezTo>
                    <a:pt x="199" y="42"/>
                    <a:pt x="199" y="42"/>
                    <a:pt x="199" y="42"/>
                  </a:cubicBezTo>
                  <a:cubicBezTo>
                    <a:pt x="199" y="42"/>
                    <a:pt x="199" y="42"/>
                    <a:pt x="199" y="42"/>
                  </a:cubicBezTo>
                  <a:cubicBezTo>
                    <a:pt x="200" y="42"/>
                    <a:pt x="200" y="42"/>
                    <a:pt x="200" y="42"/>
                  </a:cubicBezTo>
                  <a:cubicBezTo>
                    <a:pt x="201" y="42"/>
                    <a:pt x="204" y="42"/>
                    <a:pt x="207" y="42"/>
                  </a:cubicBezTo>
                  <a:cubicBezTo>
                    <a:pt x="208" y="42"/>
                    <a:pt x="208" y="42"/>
                    <a:pt x="209" y="42"/>
                  </a:cubicBezTo>
                  <a:cubicBezTo>
                    <a:pt x="213" y="42"/>
                    <a:pt x="215" y="41"/>
                    <a:pt x="208" y="40"/>
                  </a:cubicBezTo>
                  <a:cubicBezTo>
                    <a:pt x="201" y="39"/>
                    <a:pt x="203" y="39"/>
                    <a:pt x="212" y="37"/>
                  </a:cubicBezTo>
                  <a:cubicBezTo>
                    <a:pt x="219" y="36"/>
                    <a:pt x="223" y="35"/>
                    <a:pt x="212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1" y="35"/>
                    <a:pt x="206" y="36"/>
                    <a:pt x="200" y="37"/>
                  </a:cubicBezTo>
                  <a:cubicBezTo>
                    <a:pt x="196" y="37"/>
                    <a:pt x="194" y="37"/>
                    <a:pt x="193" y="37"/>
                  </a:cubicBezTo>
                  <a:cubicBezTo>
                    <a:pt x="193" y="37"/>
                    <a:pt x="193" y="37"/>
                    <a:pt x="195" y="37"/>
                  </a:cubicBezTo>
                  <a:cubicBezTo>
                    <a:pt x="199" y="36"/>
                    <a:pt x="199" y="36"/>
                    <a:pt x="196" y="36"/>
                  </a:cubicBezTo>
                  <a:cubicBezTo>
                    <a:pt x="196" y="36"/>
                    <a:pt x="195" y="36"/>
                    <a:pt x="193" y="36"/>
                  </a:cubicBezTo>
                  <a:cubicBezTo>
                    <a:pt x="189" y="36"/>
                    <a:pt x="187" y="36"/>
                    <a:pt x="186" y="36"/>
                  </a:cubicBezTo>
                  <a:cubicBezTo>
                    <a:pt x="186" y="36"/>
                    <a:pt x="186" y="36"/>
                    <a:pt x="187" y="36"/>
                  </a:cubicBezTo>
                  <a:cubicBezTo>
                    <a:pt x="188" y="36"/>
                    <a:pt x="189" y="36"/>
                    <a:pt x="188" y="36"/>
                  </a:cubicBezTo>
                  <a:cubicBezTo>
                    <a:pt x="187" y="36"/>
                    <a:pt x="191" y="35"/>
                    <a:pt x="197" y="35"/>
                  </a:cubicBezTo>
                  <a:cubicBezTo>
                    <a:pt x="202" y="34"/>
                    <a:pt x="205" y="34"/>
                    <a:pt x="207" y="34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8" y="34"/>
                    <a:pt x="211" y="32"/>
                    <a:pt x="204" y="31"/>
                  </a:cubicBezTo>
                  <a:cubicBezTo>
                    <a:pt x="202" y="31"/>
                    <a:pt x="200" y="31"/>
                    <a:pt x="199" y="31"/>
                  </a:cubicBezTo>
                  <a:cubicBezTo>
                    <a:pt x="197" y="31"/>
                    <a:pt x="196" y="31"/>
                    <a:pt x="195" y="31"/>
                  </a:cubicBezTo>
                  <a:cubicBezTo>
                    <a:pt x="194" y="31"/>
                    <a:pt x="194" y="31"/>
                    <a:pt x="194" y="31"/>
                  </a:cubicBezTo>
                  <a:cubicBezTo>
                    <a:pt x="193" y="31"/>
                    <a:pt x="194" y="31"/>
                    <a:pt x="194" y="31"/>
                  </a:cubicBezTo>
                  <a:cubicBezTo>
                    <a:pt x="195" y="31"/>
                    <a:pt x="195" y="30"/>
                    <a:pt x="194" y="30"/>
                  </a:cubicBezTo>
                  <a:cubicBezTo>
                    <a:pt x="193" y="30"/>
                    <a:pt x="190" y="31"/>
                    <a:pt x="186" y="32"/>
                  </a:cubicBezTo>
                  <a:cubicBezTo>
                    <a:pt x="182" y="33"/>
                    <a:pt x="180" y="33"/>
                    <a:pt x="180" y="33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2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2" y="32"/>
                    <a:pt x="182" y="32"/>
                    <a:pt x="181" y="32"/>
                  </a:cubicBezTo>
                  <a:cubicBezTo>
                    <a:pt x="181" y="32"/>
                    <a:pt x="180" y="32"/>
                    <a:pt x="180" y="32"/>
                  </a:cubicBezTo>
                  <a:cubicBezTo>
                    <a:pt x="179" y="32"/>
                    <a:pt x="178" y="32"/>
                    <a:pt x="178" y="32"/>
                  </a:cubicBezTo>
                  <a:cubicBezTo>
                    <a:pt x="178" y="32"/>
                    <a:pt x="178" y="32"/>
                    <a:pt x="178" y="32"/>
                  </a:cubicBezTo>
                  <a:cubicBezTo>
                    <a:pt x="178" y="32"/>
                    <a:pt x="178" y="32"/>
                    <a:pt x="178" y="32"/>
                  </a:cubicBezTo>
                  <a:cubicBezTo>
                    <a:pt x="178" y="32"/>
                    <a:pt x="178" y="32"/>
                    <a:pt x="179" y="32"/>
                  </a:cubicBezTo>
                  <a:cubicBezTo>
                    <a:pt x="179" y="32"/>
                    <a:pt x="180" y="32"/>
                    <a:pt x="181" y="32"/>
                  </a:cubicBezTo>
                  <a:cubicBezTo>
                    <a:pt x="182" y="32"/>
                    <a:pt x="183" y="31"/>
                    <a:pt x="185" y="31"/>
                  </a:cubicBezTo>
                  <a:cubicBezTo>
                    <a:pt x="190" y="30"/>
                    <a:pt x="191" y="29"/>
                    <a:pt x="190" y="29"/>
                  </a:cubicBezTo>
                  <a:cubicBezTo>
                    <a:pt x="190" y="29"/>
                    <a:pt x="190" y="29"/>
                    <a:pt x="189" y="29"/>
                  </a:cubicBezTo>
                  <a:cubicBezTo>
                    <a:pt x="187" y="30"/>
                    <a:pt x="182" y="30"/>
                    <a:pt x="178" y="30"/>
                  </a:cubicBezTo>
                  <a:cubicBezTo>
                    <a:pt x="178" y="30"/>
                    <a:pt x="178" y="30"/>
                    <a:pt x="178" y="30"/>
                  </a:cubicBezTo>
                  <a:cubicBezTo>
                    <a:pt x="174" y="30"/>
                    <a:pt x="172" y="30"/>
                    <a:pt x="173" y="30"/>
                  </a:cubicBezTo>
                  <a:cubicBezTo>
                    <a:pt x="175" y="29"/>
                    <a:pt x="175" y="29"/>
                    <a:pt x="174" y="28"/>
                  </a:cubicBezTo>
                  <a:cubicBezTo>
                    <a:pt x="173" y="28"/>
                    <a:pt x="176" y="28"/>
                    <a:pt x="179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9" y="28"/>
                    <a:pt x="180" y="28"/>
                    <a:pt x="180" y="28"/>
                  </a:cubicBezTo>
                  <a:cubicBezTo>
                    <a:pt x="181" y="28"/>
                    <a:pt x="181" y="28"/>
                    <a:pt x="181" y="28"/>
                  </a:cubicBezTo>
                  <a:cubicBezTo>
                    <a:pt x="184" y="28"/>
                    <a:pt x="186" y="27"/>
                    <a:pt x="188" y="27"/>
                  </a:cubicBezTo>
                  <a:cubicBezTo>
                    <a:pt x="191" y="25"/>
                    <a:pt x="186" y="24"/>
                    <a:pt x="181" y="24"/>
                  </a:cubicBezTo>
                  <a:cubicBezTo>
                    <a:pt x="179" y="24"/>
                    <a:pt x="176" y="25"/>
                    <a:pt x="174" y="25"/>
                  </a:cubicBezTo>
                  <a:cubicBezTo>
                    <a:pt x="172" y="26"/>
                    <a:pt x="170" y="27"/>
                    <a:pt x="170" y="27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71" y="26"/>
                    <a:pt x="171" y="25"/>
                    <a:pt x="171" y="25"/>
                  </a:cubicBezTo>
                  <a:cubicBezTo>
                    <a:pt x="171" y="25"/>
                    <a:pt x="171" y="25"/>
                    <a:pt x="170" y="25"/>
                  </a:cubicBezTo>
                  <a:cubicBezTo>
                    <a:pt x="170" y="25"/>
                    <a:pt x="168" y="26"/>
                    <a:pt x="166" y="26"/>
                  </a:cubicBezTo>
                  <a:cubicBezTo>
                    <a:pt x="165" y="26"/>
                    <a:pt x="165" y="26"/>
                    <a:pt x="165" y="26"/>
                  </a:cubicBezTo>
                  <a:cubicBezTo>
                    <a:pt x="164" y="26"/>
                    <a:pt x="164" y="26"/>
                    <a:pt x="166" y="25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6" y="24"/>
                    <a:pt x="166" y="24"/>
                    <a:pt x="165" y="24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3" y="25"/>
                    <a:pt x="164" y="24"/>
                    <a:pt x="166" y="23"/>
                  </a:cubicBezTo>
                  <a:cubicBezTo>
                    <a:pt x="167" y="23"/>
                    <a:pt x="167" y="23"/>
                    <a:pt x="166" y="23"/>
                  </a:cubicBezTo>
                  <a:cubicBezTo>
                    <a:pt x="165" y="23"/>
                    <a:pt x="163" y="23"/>
                    <a:pt x="161" y="23"/>
                  </a:cubicBezTo>
                  <a:cubicBezTo>
                    <a:pt x="157" y="24"/>
                    <a:pt x="154" y="24"/>
                    <a:pt x="154" y="24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55" y="24"/>
                    <a:pt x="156" y="23"/>
                    <a:pt x="158" y="23"/>
                  </a:cubicBezTo>
                  <a:cubicBezTo>
                    <a:pt x="159" y="23"/>
                    <a:pt x="159" y="22"/>
                    <a:pt x="158" y="22"/>
                  </a:cubicBezTo>
                  <a:cubicBezTo>
                    <a:pt x="158" y="22"/>
                    <a:pt x="157" y="22"/>
                    <a:pt x="157" y="22"/>
                  </a:cubicBezTo>
                  <a:cubicBezTo>
                    <a:pt x="156" y="22"/>
                    <a:pt x="155" y="23"/>
                    <a:pt x="155" y="23"/>
                  </a:cubicBezTo>
                  <a:cubicBezTo>
                    <a:pt x="155" y="23"/>
                    <a:pt x="155" y="22"/>
                    <a:pt x="156" y="22"/>
                  </a:cubicBezTo>
                  <a:cubicBezTo>
                    <a:pt x="158" y="22"/>
                    <a:pt x="158" y="22"/>
                    <a:pt x="162" y="21"/>
                  </a:cubicBezTo>
                  <a:cubicBezTo>
                    <a:pt x="164" y="20"/>
                    <a:pt x="163" y="20"/>
                    <a:pt x="160" y="20"/>
                  </a:cubicBezTo>
                  <a:cubicBezTo>
                    <a:pt x="159" y="20"/>
                    <a:pt x="157" y="20"/>
                    <a:pt x="156" y="20"/>
                  </a:cubicBezTo>
                  <a:cubicBezTo>
                    <a:pt x="154" y="20"/>
                    <a:pt x="152" y="20"/>
                    <a:pt x="152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2" y="21"/>
                    <a:pt x="152" y="21"/>
                    <a:pt x="152" y="21"/>
                  </a:cubicBezTo>
                  <a:cubicBezTo>
                    <a:pt x="152" y="20"/>
                    <a:pt x="152" y="20"/>
                    <a:pt x="153" y="20"/>
                  </a:cubicBezTo>
                  <a:cubicBezTo>
                    <a:pt x="156" y="19"/>
                    <a:pt x="156" y="19"/>
                    <a:pt x="154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2" y="19"/>
                    <a:pt x="170" y="17"/>
                    <a:pt x="154" y="15"/>
                  </a:cubicBezTo>
                  <a:cubicBezTo>
                    <a:pt x="152" y="15"/>
                    <a:pt x="149" y="15"/>
                    <a:pt x="147" y="14"/>
                  </a:cubicBezTo>
                  <a:cubicBezTo>
                    <a:pt x="145" y="14"/>
                    <a:pt x="143" y="14"/>
                    <a:pt x="141" y="14"/>
                  </a:cubicBezTo>
                  <a:cubicBezTo>
                    <a:pt x="137" y="14"/>
                    <a:pt x="136" y="15"/>
                    <a:pt x="136" y="15"/>
                  </a:cubicBezTo>
                  <a:cubicBezTo>
                    <a:pt x="135" y="16"/>
                    <a:pt x="136" y="16"/>
                    <a:pt x="135" y="16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31" y="16"/>
                    <a:pt x="128" y="15"/>
                    <a:pt x="128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5"/>
                    <a:pt x="126" y="15"/>
                    <a:pt x="126" y="16"/>
                  </a:cubicBezTo>
                  <a:cubicBezTo>
                    <a:pt x="126" y="17"/>
                    <a:pt x="127" y="17"/>
                    <a:pt x="127" y="17"/>
                  </a:cubicBezTo>
                  <a:cubicBezTo>
                    <a:pt x="127" y="17"/>
                    <a:pt x="126" y="17"/>
                    <a:pt x="126" y="17"/>
                  </a:cubicBezTo>
                  <a:cubicBezTo>
                    <a:pt x="126" y="17"/>
                    <a:pt x="126" y="17"/>
                    <a:pt x="125" y="17"/>
                  </a:cubicBezTo>
                  <a:cubicBezTo>
                    <a:pt x="124" y="17"/>
                    <a:pt x="123" y="17"/>
                    <a:pt x="123" y="17"/>
                  </a:cubicBezTo>
                  <a:cubicBezTo>
                    <a:pt x="122" y="18"/>
                    <a:pt x="121" y="18"/>
                    <a:pt x="120" y="18"/>
                  </a:cubicBezTo>
                  <a:cubicBezTo>
                    <a:pt x="120" y="18"/>
                    <a:pt x="119" y="18"/>
                    <a:pt x="119" y="18"/>
                  </a:cubicBezTo>
                  <a:cubicBezTo>
                    <a:pt x="118" y="18"/>
                    <a:pt x="120" y="17"/>
                    <a:pt x="121" y="16"/>
                  </a:cubicBezTo>
                  <a:cubicBezTo>
                    <a:pt x="122" y="15"/>
                    <a:pt x="121" y="14"/>
                    <a:pt x="120" y="14"/>
                  </a:cubicBezTo>
                  <a:cubicBezTo>
                    <a:pt x="120" y="14"/>
                    <a:pt x="120" y="14"/>
                    <a:pt x="120" y="15"/>
                  </a:cubicBezTo>
                  <a:cubicBezTo>
                    <a:pt x="120" y="15"/>
                    <a:pt x="119" y="15"/>
                    <a:pt x="119" y="15"/>
                  </a:cubicBezTo>
                  <a:cubicBezTo>
                    <a:pt x="118" y="15"/>
                    <a:pt x="117" y="15"/>
                    <a:pt x="117" y="14"/>
                  </a:cubicBezTo>
                  <a:cubicBezTo>
                    <a:pt x="118" y="14"/>
                    <a:pt x="117" y="14"/>
                    <a:pt x="117" y="14"/>
                  </a:cubicBezTo>
                  <a:cubicBezTo>
                    <a:pt x="116" y="14"/>
                    <a:pt x="115" y="14"/>
                    <a:pt x="115" y="15"/>
                  </a:cubicBezTo>
                  <a:cubicBezTo>
                    <a:pt x="115" y="15"/>
                    <a:pt x="114" y="16"/>
                    <a:pt x="113" y="16"/>
                  </a:cubicBezTo>
                  <a:cubicBezTo>
                    <a:pt x="113" y="16"/>
                    <a:pt x="113" y="16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1" y="15"/>
                    <a:pt x="109" y="15"/>
                    <a:pt x="108" y="16"/>
                  </a:cubicBezTo>
                  <a:cubicBezTo>
                    <a:pt x="106" y="16"/>
                    <a:pt x="105" y="17"/>
                    <a:pt x="104" y="17"/>
                  </a:cubicBezTo>
                  <a:cubicBezTo>
                    <a:pt x="103" y="17"/>
                    <a:pt x="103" y="16"/>
                    <a:pt x="103" y="16"/>
                  </a:cubicBezTo>
                  <a:cubicBezTo>
                    <a:pt x="104" y="16"/>
                    <a:pt x="105" y="15"/>
                    <a:pt x="108" y="14"/>
                  </a:cubicBezTo>
                  <a:cubicBezTo>
                    <a:pt x="110" y="13"/>
                    <a:pt x="111" y="13"/>
                    <a:pt x="110" y="13"/>
                  </a:cubicBezTo>
                  <a:cubicBezTo>
                    <a:pt x="110" y="13"/>
                    <a:pt x="109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7" y="13"/>
                    <a:pt x="112" y="12"/>
                    <a:pt x="116" y="10"/>
                  </a:cubicBezTo>
                  <a:cubicBezTo>
                    <a:pt x="119" y="8"/>
                    <a:pt x="121" y="6"/>
                    <a:pt x="119" y="5"/>
                  </a:cubicBezTo>
                  <a:cubicBezTo>
                    <a:pt x="117" y="4"/>
                    <a:pt x="110" y="3"/>
                    <a:pt x="104" y="3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99" y="3"/>
                    <a:pt x="96" y="3"/>
                    <a:pt x="94" y="4"/>
                  </a:cubicBezTo>
                  <a:cubicBezTo>
                    <a:pt x="92" y="4"/>
                    <a:pt x="91" y="5"/>
                    <a:pt x="90" y="5"/>
                  </a:cubicBezTo>
                  <a:cubicBezTo>
                    <a:pt x="90" y="5"/>
                    <a:pt x="89" y="5"/>
                    <a:pt x="89" y="5"/>
                  </a:cubicBezTo>
                  <a:cubicBezTo>
                    <a:pt x="88" y="4"/>
                    <a:pt x="87" y="4"/>
                    <a:pt x="86" y="4"/>
                  </a:cubicBezTo>
                  <a:cubicBezTo>
                    <a:pt x="83" y="4"/>
                    <a:pt x="79" y="5"/>
                    <a:pt x="81" y="6"/>
                  </a:cubicBezTo>
                  <a:cubicBezTo>
                    <a:pt x="83" y="6"/>
                    <a:pt x="83" y="7"/>
                    <a:pt x="82" y="7"/>
                  </a:cubicBezTo>
                  <a:cubicBezTo>
                    <a:pt x="81" y="7"/>
                    <a:pt x="80" y="6"/>
                    <a:pt x="79" y="6"/>
                  </a:cubicBezTo>
                  <a:cubicBezTo>
                    <a:pt x="78" y="6"/>
                    <a:pt x="78" y="6"/>
                    <a:pt x="77" y="6"/>
                  </a:cubicBezTo>
                  <a:cubicBezTo>
                    <a:pt x="75" y="6"/>
                    <a:pt x="74" y="7"/>
                    <a:pt x="76" y="7"/>
                  </a:cubicBezTo>
                  <a:cubicBezTo>
                    <a:pt x="75" y="7"/>
                    <a:pt x="74" y="7"/>
                    <a:pt x="73" y="7"/>
                  </a:cubicBezTo>
                  <a:cubicBezTo>
                    <a:pt x="72" y="7"/>
                    <a:pt x="70" y="7"/>
                    <a:pt x="68" y="8"/>
                  </a:cubicBezTo>
                  <a:cubicBezTo>
                    <a:pt x="61" y="9"/>
                    <a:pt x="67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2" y="11"/>
                    <a:pt x="71" y="12"/>
                    <a:pt x="70" y="13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3"/>
                    <a:pt x="64" y="13"/>
                    <a:pt x="64" y="13"/>
                  </a:cubicBezTo>
                  <a:cubicBezTo>
                    <a:pt x="64" y="13"/>
                    <a:pt x="63" y="12"/>
                    <a:pt x="62" y="12"/>
                  </a:cubicBezTo>
                  <a:cubicBezTo>
                    <a:pt x="61" y="12"/>
                    <a:pt x="59" y="13"/>
                    <a:pt x="58" y="13"/>
                  </a:cubicBezTo>
                  <a:cubicBezTo>
                    <a:pt x="56" y="14"/>
                    <a:pt x="60" y="16"/>
                    <a:pt x="58" y="19"/>
                  </a:cubicBezTo>
                  <a:cubicBezTo>
                    <a:pt x="56" y="21"/>
                    <a:pt x="51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22"/>
                    <a:pt x="51" y="21"/>
                    <a:pt x="49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2" y="20"/>
                    <a:pt x="47" y="16"/>
                    <a:pt x="51" y="12"/>
                  </a:cubicBezTo>
                  <a:cubicBezTo>
                    <a:pt x="53" y="9"/>
                    <a:pt x="59" y="7"/>
                    <a:pt x="68" y="4"/>
                  </a:cubicBezTo>
                  <a:cubicBezTo>
                    <a:pt x="73" y="3"/>
                    <a:pt x="100" y="0"/>
                    <a:pt x="77" y="0"/>
                  </a:cubicBezTo>
                  <a:cubicBezTo>
                    <a:pt x="76" y="0"/>
                    <a:pt x="75" y="0"/>
                    <a:pt x="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85" name="Freeform 134">
              <a:extLst>
                <a:ext uri="{FF2B5EF4-FFF2-40B4-BE49-F238E27FC236}">
                  <a16:creationId xmlns:a16="http://schemas.microsoft.com/office/drawing/2014/main" id="{EA4841CA-1B62-4D4B-8369-F75D21BD4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6700" y="4645025"/>
              <a:ext cx="19050" cy="3175"/>
            </a:xfrm>
            <a:custGeom>
              <a:avLst/>
              <a:gdLst>
                <a:gd name="T0" fmla="*/ 4 w 7"/>
                <a:gd name="T1" fmla="*/ 0 h 1"/>
                <a:gd name="T2" fmla="*/ 1 w 7"/>
                <a:gd name="T3" fmla="*/ 1 h 1"/>
                <a:gd name="T4" fmla="*/ 3 w 7"/>
                <a:gd name="T5" fmla="*/ 1 h 1"/>
                <a:gd name="T6" fmla="*/ 6 w 7"/>
                <a:gd name="T7" fmla="*/ 1 h 1"/>
                <a:gd name="T8" fmla="*/ 4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4" y="0"/>
                  </a:moveTo>
                  <a:cubicBezTo>
                    <a:pt x="4" y="1"/>
                    <a:pt x="0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86" name="Freeform 135">
              <a:extLst>
                <a:ext uri="{FF2B5EF4-FFF2-40B4-BE49-F238E27FC236}">
                  <a16:creationId xmlns:a16="http://schemas.microsoft.com/office/drawing/2014/main" id="{053ABC48-08CA-4DE2-8E6A-EAF0F78A8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2888" y="4659313"/>
              <a:ext cx="19050" cy="3175"/>
            </a:xfrm>
            <a:custGeom>
              <a:avLst/>
              <a:gdLst>
                <a:gd name="T0" fmla="*/ 0 w 7"/>
                <a:gd name="T1" fmla="*/ 0 h 1"/>
                <a:gd name="T2" fmla="*/ 2 w 7"/>
                <a:gd name="T3" fmla="*/ 1 h 1"/>
                <a:gd name="T4" fmla="*/ 4 w 7"/>
                <a:gd name="T5" fmla="*/ 1 h 1"/>
                <a:gd name="T6" fmla="*/ 6 w 7"/>
                <a:gd name="T7" fmla="*/ 1 h 1"/>
                <a:gd name="T8" fmla="*/ 4 w 7"/>
                <a:gd name="T9" fmla="*/ 0 h 1"/>
                <a:gd name="T10" fmla="*/ 0 w 7"/>
                <a:gd name="T11" fmla="*/ 0 h 1"/>
                <a:gd name="T12" fmla="*/ 0 w 7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87" name="Freeform 136">
              <a:extLst>
                <a:ext uri="{FF2B5EF4-FFF2-40B4-BE49-F238E27FC236}">
                  <a16:creationId xmlns:a16="http://schemas.microsoft.com/office/drawing/2014/main" id="{0CCC392E-458F-48FC-AA53-F1C047645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0825" y="4656138"/>
              <a:ext cx="7938" cy="3175"/>
            </a:xfrm>
            <a:custGeom>
              <a:avLst/>
              <a:gdLst>
                <a:gd name="T0" fmla="*/ 1 w 3"/>
                <a:gd name="T1" fmla="*/ 0 h 1"/>
                <a:gd name="T2" fmla="*/ 1 w 3"/>
                <a:gd name="T3" fmla="*/ 0 h 1"/>
                <a:gd name="T4" fmla="*/ 3 w 3"/>
                <a:gd name="T5" fmla="*/ 1 h 1"/>
                <a:gd name="T6" fmla="*/ 3 w 3"/>
                <a:gd name="T7" fmla="*/ 0 h 1"/>
                <a:gd name="T8" fmla="*/ 1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88" name="Freeform 137">
              <a:extLst>
                <a:ext uri="{FF2B5EF4-FFF2-40B4-BE49-F238E27FC236}">
                  <a16:creationId xmlns:a16="http://schemas.microsoft.com/office/drawing/2014/main" id="{7C5455EA-CF1E-4B56-A3BC-CAAB6A812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163" y="4216400"/>
              <a:ext cx="228600" cy="92075"/>
            </a:xfrm>
            <a:custGeom>
              <a:avLst/>
              <a:gdLst>
                <a:gd name="T0" fmla="*/ 61 w 84"/>
                <a:gd name="T1" fmla="*/ 2 h 34"/>
                <a:gd name="T2" fmla="*/ 53 w 84"/>
                <a:gd name="T3" fmla="*/ 3 h 34"/>
                <a:gd name="T4" fmla="*/ 51 w 84"/>
                <a:gd name="T5" fmla="*/ 3 h 34"/>
                <a:gd name="T6" fmla="*/ 37 w 84"/>
                <a:gd name="T7" fmla="*/ 8 h 34"/>
                <a:gd name="T8" fmla="*/ 34 w 84"/>
                <a:gd name="T9" fmla="*/ 8 h 34"/>
                <a:gd name="T10" fmla="*/ 27 w 84"/>
                <a:gd name="T11" fmla="*/ 9 h 34"/>
                <a:gd name="T12" fmla="*/ 24 w 84"/>
                <a:gd name="T13" fmla="*/ 8 h 34"/>
                <a:gd name="T14" fmla="*/ 26 w 84"/>
                <a:gd name="T15" fmla="*/ 11 h 34"/>
                <a:gd name="T16" fmla="*/ 29 w 84"/>
                <a:gd name="T17" fmla="*/ 14 h 34"/>
                <a:gd name="T18" fmla="*/ 19 w 84"/>
                <a:gd name="T19" fmla="*/ 13 h 34"/>
                <a:gd name="T20" fmla="*/ 9 w 84"/>
                <a:gd name="T21" fmla="*/ 18 h 34"/>
                <a:gd name="T22" fmla="*/ 9 w 84"/>
                <a:gd name="T23" fmla="*/ 21 h 34"/>
                <a:gd name="T24" fmla="*/ 11 w 84"/>
                <a:gd name="T25" fmla="*/ 21 h 34"/>
                <a:gd name="T26" fmla="*/ 14 w 84"/>
                <a:gd name="T27" fmla="*/ 21 h 34"/>
                <a:gd name="T28" fmla="*/ 19 w 84"/>
                <a:gd name="T29" fmla="*/ 22 h 34"/>
                <a:gd name="T30" fmla="*/ 29 w 84"/>
                <a:gd name="T31" fmla="*/ 24 h 34"/>
                <a:gd name="T32" fmla="*/ 27 w 84"/>
                <a:gd name="T33" fmla="*/ 24 h 34"/>
                <a:gd name="T34" fmla="*/ 29 w 84"/>
                <a:gd name="T35" fmla="*/ 25 h 34"/>
                <a:gd name="T36" fmla="*/ 13 w 84"/>
                <a:gd name="T37" fmla="*/ 24 h 34"/>
                <a:gd name="T38" fmla="*/ 4 w 84"/>
                <a:gd name="T39" fmla="*/ 27 h 34"/>
                <a:gd name="T40" fmla="*/ 2 w 84"/>
                <a:gd name="T41" fmla="*/ 26 h 34"/>
                <a:gd name="T42" fmla="*/ 4 w 84"/>
                <a:gd name="T43" fmla="*/ 28 h 34"/>
                <a:gd name="T44" fmla="*/ 0 w 84"/>
                <a:gd name="T45" fmla="*/ 30 h 34"/>
                <a:gd name="T46" fmla="*/ 3 w 84"/>
                <a:gd name="T47" fmla="*/ 31 h 34"/>
                <a:gd name="T48" fmla="*/ 9 w 84"/>
                <a:gd name="T49" fmla="*/ 34 h 34"/>
                <a:gd name="T50" fmla="*/ 15 w 84"/>
                <a:gd name="T51" fmla="*/ 34 h 34"/>
                <a:gd name="T52" fmla="*/ 19 w 84"/>
                <a:gd name="T53" fmla="*/ 34 h 34"/>
                <a:gd name="T54" fmla="*/ 24 w 84"/>
                <a:gd name="T55" fmla="*/ 32 h 34"/>
                <a:gd name="T56" fmla="*/ 26 w 84"/>
                <a:gd name="T57" fmla="*/ 33 h 34"/>
                <a:gd name="T58" fmla="*/ 31 w 84"/>
                <a:gd name="T59" fmla="*/ 34 h 34"/>
                <a:gd name="T60" fmla="*/ 37 w 84"/>
                <a:gd name="T61" fmla="*/ 32 h 34"/>
                <a:gd name="T62" fmla="*/ 42 w 84"/>
                <a:gd name="T63" fmla="*/ 30 h 34"/>
                <a:gd name="T64" fmla="*/ 47 w 84"/>
                <a:gd name="T65" fmla="*/ 29 h 34"/>
                <a:gd name="T66" fmla="*/ 53 w 84"/>
                <a:gd name="T67" fmla="*/ 29 h 34"/>
                <a:gd name="T68" fmla="*/ 59 w 84"/>
                <a:gd name="T69" fmla="*/ 28 h 34"/>
                <a:gd name="T70" fmla="*/ 76 w 84"/>
                <a:gd name="T71" fmla="*/ 26 h 34"/>
                <a:gd name="T72" fmla="*/ 77 w 84"/>
                <a:gd name="T73" fmla="*/ 23 h 34"/>
                <a:gd name="T74" fmla="*/ 75 w 84"/>
                <a:gd name="T75" fmla="*/ 21 h 34"/>
                <a:gd name="T76" fmla="*/ 80 w 84"/>
                <a:gd name="T77" fmla="*/ 16 h 34"/>
                <a:gd name="T78" fmla="*/ 80 w 84"/>
                <a:gd name="T79" fmla="*/ 16 h 34"/>
                <a:gd name="T80" fmla="*/ 82 w 84"/>
                <a:gd name="T81" fmla="*/ 13 h 34"/>
                <a:gd name="T82" fmla="*/ 78 w 84"/>
                <a:gd name="T83" fmla="*/ 14 h 34"/>
                <a:gd name="T84" fmla="*/ 66 w 84"/>
                <a:gd name="T85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34">
                  <a:moveTo>
                    <a:pt x="62" y="0"/>
                  </a:moveTo>
                  <a:cubicBezTo>
                    <a:pt x="61" y="0"/>
                    <a:pt x="60" y="1"/>
                    <a:pt x="61" y="2"/>
                  </a:cubicBezTo>
                  <a:cubicBezTo>
                    <a:pt x="62" y="3"/>
                    <a:pt x="59" y="3"/>
                    <a:pt x="55" y="3"/>
                  </a:cubicBezTo>
                  <a:cubicBezTo>
                    <a:pt x="54" y="3"/>
                    <a:pt x="54" y="3"/>
                    <a:pt x="53" y="3"/>
                  </a:cubicBezTo>
                  <a:cubicBezTo>
                    <a:pt x="52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2" y="4"/>
                    <a:pt x="44" y="3"/>
                    <a:pt x="41" y="5"/>
                  </a:cubicBezTo>
                  <a:cubicBezTo>
                    <a:pt x="38" y="7"/>
                    <a:pt x="39" y="8"/>
                    <a:pt x="37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8"/>
                    <a:pt x="35" y="8"/>
                    <a:pt x="34" y="8"/>
                  </a:cubicBezTo>
                  <a:cubicBezTo>
                    <a:pt x="33" y="8"/>
                    <a:pt x="31" y="8"/>
                    <a:pt x="30" y="8"/>
                  </a:cubicBezTo>
                  <a:cubicBezTo>
                    <a:pt x="29" y="8"/>
                    <a:pt x="28" y="9"/>
                    <a:pt x="27" y="9"/>
                  </a:cubicBezTo>
                  <a:cubicBezTo>
                    <a:pt x="27" y="9"/>
                    <a:pt x="26" y="9"/>
                    <a:pt x="26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2" y="8"/>
                    <a:pt x="21" y="9"/>
                    <a:pt x="23" y="10"/>
                  </a:cubicBezTo>
                  <a:cubicBezTo>
                    <a:pt x="25" y="11"/>
                    <a:pt x="27" y="11"/>
                    <a:pt x="26" y="11"/>
                  </a:cubicBezTo>
                  <a:cubicBezTo>
                    <a:pt x="25" y="11"/>
                    <a:pt x="27" y="12"/>
                    <a:pt x="30" y="12"/>
                  </a:cubicBezTo>
                  <a:cubicBezTo>
                    <a:pt x="33" y="12"/>
                    <a:pt x="33" y="14"/>
                    <a:pt x="29" y="14"/>
                  </a:cubicBezTo>
                  <a:cubicBezTo>
                    <a:pt x="28" y="14"/>
                    <a:pt x="27" y="14"/>
                    <a:pt x="27" y="14"/>
                  </a:cubicBezTo>
                  <a:cubicBezTo>
                    <a:pt x="24" y="13"/>
                    <a:pt x="21" y="13"/>
                    <a:pt x="19" y="13"/>
                  </a:cubicBezTo>
                  <a:cubicBezTo>
                    <a:pt x="15" y="13"/>
                    <a:pt x="11" y="14"/>
                    <a:pt x="11" y="15"/>
                  </a:cubicBezTo>
                  <a:cubicBezTo>
                    <a:pt x="11" y="17"/>
                    <a:pt x="14" y="17"/>
                    <a:pt x="9" y="18"/>
                  </a:cubicBezTo>
                  <a:cubicBezTo>
                    <a:pt x="4" y="19"/>
                    <a:pt x="7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0" y="20"/>
                    <a:pt x="10" y="20"/>
                    <a:pt x="11" y="20"/>
                  </a:cubicBezTo>
                  <a:cubicBezTo>
                    <a:pt x="12" y="20"/>
                    <a:pt x="12" y="21"/>
                    <a:pt x="11" y="21"/>
                  </a:cubicBezTo>
                  <a:cubicBezTo>
                    <a:pt x="10" y="21"/>
                    <a:pt x="11" y="21"/>
                    <a:pt x="13" y="21"/>
                  </a:cubicBezTo>
                  <a:cubicBezTo>
                    <a:pt x="13" y="21"/>
                    <a:pt x="14" y="21"/>
                    <a:pt x="1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7" y="21"/>
                    <a:pt x="19" y="22"/>
                    <a:pt x="19" y="22"/>
                  </a:cubicBezTo>
                  <a:cubicBezTo>
                    <a:pt x="20" y="22"/>
                    <a:pt x="24" y="23"/>
                    <a:pt x="28" y="23"/>
                  </a:cubicBezTo>
                  <a:cubicBezTo>
                    <a:pt x="32" y="24"/>
                    <a:pt x="32" y="24"/>
                    <a:pt x="29" y="24"/>
                  </a:cubicBezTo>
                  <a:cubicBezTo>
                    <a:pt x="29" y="24"/>
                    <a:pt x="29" y="24"/>
                    <a:pt x="28" y="24"/>
                  </a:cubicBezTo>
                  <a:cubicBezTo>
                    <a:pt x="28" y="24"/>
                    <a:pt x="28" y="24"/>
                    <a:pt x="27" y="24"/>
                  </a:cubicBezTo>
                  <a:cubicBezTo>
                    <a:pt x="24" y="24"/>
                    <a:pt x="25" y="24"/>
                    <a:pt x="29" y="24"/>
                  </a:cubicBezTo>
                  <a:cubicBezTo>
                    <a:pt x="30" y="25"/>
                    <a:pt x="30" y="25"/>
                    <a:pt x="29" y="25"/>
                  </a:cubicBezTo>
                  <a:cubicBezTo>
                    <a:pt x="28" y="25"/>
                    <a:pt x="23" y="24"/>
                    <a:pt x="15" y="24"/>
                  </a:cubicBezTo>
                  <a:cubicBezTo>
                    <a:pt x="15" y="24"/>
                    <a:pt x="14" y="24"/>
                    <a:pt x="13" y="24"/>
                  </a:cubicBezTo>
                  <a:cubicBezTo>
                    <a:pt x="9" y="24"/>
                    <a:pt x="7" y="25"/>
                    <a:pt x="6" y="25"/>
                  </a:cubicBezTo>
                  <a:cubicBezTo>
                    <a:pt x="5" y="26"/>
                    <a:pt x="5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5" y="27"/>
                    <a:pt x="4" y="28"/>
                    <a:pt x="4" y="28"/>
                  </a:cubicBezTo>
                  <a:cubicBezTo>
                    <a:pt x="4" y="29"/>
                    <a:pt x="7" y="29"/>
                    <a:pt x="5" y="29"/>
                  </a:cubicBezTo>
                  <a:cubicBezTo>
                    <a:pt x="2" y="29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1" y="31"/>
                    <a:pt x="2" y="31"/>
                    <a:pt x="3" y="31"/>
                  </a:cubicBezTo>
                  <a:cubicBezTo>
                    <a:pt x="2" y="31"/>
                    <a:pt x="2" y="31"/>
                    <a:pt x="2" y="32"/>
                  </a:cubicBezTo>
                  <a:cubicBezTo>
                    <a:pt x="1" y="32"/>
                    <a:pt x="4" y="33"/>
                    <a:pt x="9" y="34"/>
                  </a:cubicBezTo>
                  <a:cubicBezTo>
                    <a:pt x="10" y="34"/>
                    <a:pt x="10" y="34"/>
                    <a:pt x="11" y="34"/>
                  </a:cubicBezTo>
                  <a:cubicBezTo>
                    <a:pt x="13" y="34"/>
                    <a:pt x="14" y="34"/>
                    <a:pt x="15" y="34"/>
                  </a:cubicBezTo>
                  <a:cubicBezTo>
                    <a:pt x="16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2" y="33"/>
                    <a:pt x="24" y="32"/>
                  </a:cubicBezTo>
                  <a:cubicBezTo>
                    <a:pt x="25" y="32"/>
                    <a:pt x="26" y="31"/>
                    <a:pt x="26" y="31"/>
                  </a:cubicBezTo>
                  <a:cubicBezTo>
                    <a:pt x="26" y="31"/>
                    <a:pt x="26" y="32"/>
                    <a:pt x="26" y="33"/>
                  </a:cubicBezTo>
                  <a:cubicBezTo>
                    <a:pt x="26" y="34"/>
                    <a:pt x="27" y="34"/>
                    <a:pt x="28" y="34"/>
                  </a:cubicBezTo>
                  <a:cubicBezTo>
                    <a:pt x="29" y="34"/>
                    <a:pt x="30" y="34"/>
                    <a:pt x="31" y="34"/>
                  </a:cubicBezTo>
                  <a:cubicBezTo>
                    <a:pt x="34" y="33"/>
                    <a:pt x="36" y="32"/>
                    <a:pt x="36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3"/>
                    <a:pt x="41" y="32"/>
                    <a:pt x="42" y="30"/>
                  </a:cubicBezTo>
                  <a:cubicBezTo>
                    <a:pt x="44" y="29"/>
                    <a:pt x="45" y="28"/>
                    <a:pt x="46" y="28"/>
                  </a:cubicBezTo>
                  <a:cubicBezTo>
                    <a:pt x="47" y="28"/>
                    <a:pt x="48" y="29"/>
                    <a:pt x="47" y="29"/>
                  </a:cubicBezTo>
                  <a:cubicBezTo>
                    <a:pt x="47" y="30"/>
                    <a:pt x="47" y="30"/>
                    <a:pt x="48" y="30"/>
                  </a:cubicBezTo>
                  <a:cubicBezTo>
                    <a:pt x="49" y="30"/>
                    <a:pt x="51" y="30"/>
                    <a:pt x="53" y="29"/>
                  </a:cubicBezTo>
                  <a:cubicBezTo>
                    <a:pt x="56" y="28"/>
                    <a:pt x="58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2" y="28"/>
                  </a:cubicBezTo>
                  <a:cubicBezTo>
                    <a:pt x="65" y="28"/>
                    <a:pt x="71" y="28"/>
                    <a:pt x="76" y="26"/>
                  </a:cubicBezTo>
                  <a:cubicBezTo>
                    <a:pt x="84" y="25"/>
                    <a:pt x="80" y="23"/>
                    <a:pt x="78" y="23"/>
                  </a:cubicBezTo>
                  <a:cubicBezTo>
                    <a:pt x="78" y="23"/>
                    <a:pt x="77" y="23"/>
                    <a:pt x="77" y="2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6" y="23"/>
                    <a:pt x="79" y="22"/>
                    <a:pt x="75" y="21"/>
                  </a:cubicBezTo>
                  <a:cubicBezTo>
                    <a:pt x="70" y="20"/>
                    <a:pt x="70" y="21"/>
                    <a:pt x="76" y="19"/>
                  </a:cubicBezTo>
                  <a:cubicBezTo>
                    <a:pt x="81" y="18"/>
                    <a:pt x="82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79" y="16"/>
                    <a:pt x="81" y="15"/>
                    <a:pt x="82" y="14"/>
                  </a:cubicBezTo>
                  <a:cubicBezTo>
                    <a:pt x="83" y="14"/>
                    <a:pt x="83" y="13"/>
                    <a:pt x="82" y="13"/>
                  </a:cubicBezTo>
                  <a:cubicBezTo>
                    <a:pt x="82" y="13"/>
                    <a:pt x="81" y="14"/>
                    <a:pt x="80" y="14"/>
                  </a:cubicBezTo>
                  <a:cubicBezTo>
                    <a:pt x="79" y="14"/>
                    <a:pt x="78" y="14"/>
                    <a:pt x="78" y="14"/>
                  </a:cubicBezTo>
                  <a:cubicBezTo>
                    <a:pt x="77" y="14"/>
                    <a:pt x="77" y="14"/>
                    <a:pt x="77" y="13"/>
                  </a:cubicBezTo>
                  <a:cubicBezTo>
                    <a:pt x="77" y="11"/>
                    <a:pt x="69" y="8"/>
                    <a:pt x="66" y="3"/>
                  </a:cubicBezTo>
                  <a:cubicBezTo>
                    <a:pt x="65" y="1"/>
                    <a:pt x="63" y="0"/>
                    <a:pt x="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89" name="Freeform 138">
              <a:extLst>
                <a:ext uri="{FF2B5EF4-FFF2-40B4-BE49-F238E27FC236}">
                  <a16:creationId xmlns:a16="http://schemas.microsoft.com/office/drawing/2014/main" id="{0F9B8BDF-3411-4765-8535-084B7FC5B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3538" y="4857750"/>
              <a:ext cx="3175" cy="6350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0 h 2"/>
                <a:gd name="T8" fmla="*/ 1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90" name="Freeform 139">
              <a:extLst>
                <a:ext uri="{FF2B5EF4-FFF2-40B4-BE49-F238E27FC236}">
                  <a16:creationId xmlns:a16="http://schemas.microsoft.com/office/drawing/2014/main" id="{F51E5193-25D6-4BB5-9DED-4CCD89EA9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8438" y="4292600"/>
              <a:ext cx="25400" cy="1587"/>
            </a:xfrm>
            <a:custGeom>
              <a:avLst/>
              <a:gdLst>
                <a:gd name="T0" fmla="*/ 3 w 9"/>
                <a:gd name="T1" fmla="*/ 0 h 1"/>
                <a:gd name="T2" fmla="*/ 4 w 9"/>
                <a:gd name="T3" fmla="*/ 1 h 1"/>
                <a:gd name="T4" fmla="*/ 7 w 9"/>
                <a:gd name="T5" fmla="*/ 1 h 1"/>
                <a:gd name="T6" fmla="*/ 4 w 9"/>
                <a:gd name="T7" fmla="*/ 0 h 1"/>
                <a:gd name="T8" fmla="*/ 3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3" y="0"/>
                  </a:moveTo>
                  <a:cubicBezTo>
                    <a:pt x="0" y="0"/>
                    <a:pt x="3" y="1"/>
                    <a:pt x="4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9" y="1"/>
                    <a:pt x="7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91" name="Freeform 140">
              <a:extLst>
                <a:ext uri="{FF2B5EF4-FFF2-40B4-BE49-F238E27FC236}">
                  <a16:creationId xmlns:a16="http://schemas.microsoft.com/office/drawing/2014/main" id="{2B9F9A45-410E-4706-B1BC-C57A99BD4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9525" y="4186238"/>
              <a:ext cx="920750" cy="187325"/>
            </a:xfrm>
            <a:custGeom>
              <a:avLst/>
              <a:gdLst>
                <a:gd name="T0" fmla="*/ 229 w 340"/>
                <a:gd name="T1" fmla="*/ 3 h 69"/>
                <a:gd name="T2" fmla="*/ 221 w 340"/>
                <a:gd name="T3" fmla="*/ 1 h 69"/>
                <a:gd name="T4" fmla="*/ 214 w 340"/>
                <a:gd name="T5" fmla="*/ 1 h 69"/>
                <a:gd name="T6" fmla="*/ 207 w 340"/>
                <a:gd name="T7" fmla="*/ 5 h 69"/>
                <a:gd name="T8" fmla="*/ 190 w 340"/>
                <a:gd name="T9" fmla="*/ 3 h 69"/>
                <a:gd name="T10" fmla="*/ 163 w 340"/>
                <a:gd name="T11" fmla="*/ 3 h 69"/>
                <a:gd name="T12" fmla="*/ 148 w 340"/>
                <a:gd name="T13" fmla="*/ 9 h 69"/>
                <a:gd name="T14" fmla="*/ 138 w 340"/>
                <a:gd name="T15" fmla="*/ 8 h 69"/>
                <a:gd name="T16" fmla="*/ 123 w 340"/>
                <a:gd name="T17" fmla="*/ 8 h 69"/>
                <a:gd name="T18" fmla="*/ 118 w 340"/>
                <a:gd name="T19" fmla="*/ 8 h 69"/>
                <a:gd name="T20" fmla="*/ 101 w 340"/>
                <a:gd name="T21" fmla="*/ 10 h 69"/>
                <a:gd name="T22" fmla="*/ 102 w 340"/>
                <a:gd name="T23" fmla="*/ 13 h 69"/>
                <a:gd name="T24" fmla="*/ 96 w 340"/>
                <a:gd name="T25" fmla="*/ 16 h 69"/>
                <a:gd name="T26" fmla="*/ 112 w 340"/>
                <a:gd name="T27" fmla="*/ 18 h 69"/>
                <a:gd name="T28" fmla="*/ 134 w 340"/>
                <a:gd name="T29" fmla="*/ 19 h 69"/>
                <a:gd name="T30" fmla="*/ 121 w 340"/>
                <a:gd name="T31" fmla="*/ 25 h 69"/>
                <a:gd name="T32" fmla="*/ 142 w 340"/>
                <a:gd name="T33" fmla="*/ 24 h 69"/>
                <a:gd name="T34" fmla="*/ 159 w 340"/>
                <a:gd name="T35" fmla="*/ 26 h 69"/>
                <a:gd name="T36" fmla="*/ 181 w 340"/>
                <a:gd name="T37" fmla="*/ 27 h 69"/>
                <a:gd name="T38" fmla="*/ 153 w 340"/>
                <a:gd name="T39" fmla="*/ 28 h 69"/>
                <a:gd name="T40" fmla="*/ 133 w 340"/>
                <a:gd name="T41" fmla="*/ 35 h 69"/>
                <a:gd name="T42" fmla="*/ 91 w 340"/>
                <a:gd name="T43" fmla="*/ 35 h 69"/>
                <a:gd name="T44" fmla="*/ 103 w 340"/>
                <a:gd name="T45" fmla="*/ 42 h 69"/>
                <a:gd name="T46" fmla="*/ 101 w 340"/>
                <a:gd name="T47" fmla="*/ 45 h 69"/>
                <a:gd name="T48" fmla="*/ 68 w 340"/>
                <a:gd name="T49" fmla="*/ 42 h 69"/>
                <a:gd name="T50" fmla="*/ 61 w 340"/>
                <a:gd name="T51" fmla="*/ 49 h 69"/>
                <a:gd name="T52" fmla="*/ 62 w 340"/>
                <a:gd name="T53" fmla="*/ 51 h 69"/>
                <a:gd name="T54" fmla="*/ 64 w 340"/>
                <a:gd name="T55" fmla="*/ 53 h 69"/>
                <a:gd name="T56" fmla="*/ 80 w 340"/>
                <a:gd name="T57" fmla="*/ 54 h 69"/>
                <a:gd name="T58" fmla="*/ 35 w 340"/>
                <a:gd name="T59" fmla="*/ 51 h 69"/>
                <a:gd name="T60" fmla="*/ 4 w 340"/>
                <a:gd name="T61" fmla="*/ 61 h 69"/>
                <a:gd name="T62" fmla="*/ 8 w 340"/>
                <a:gd name="T63" fmla="*/ 61 h 69"/>
                <a:gd name="T64" fmla="*/ 18 w 340"/>
                <a:gd name="T65" fmla="*/ 63 h 69"/>
                <a:gd name="T66" fmla="*/ 37 w 340"/>
                <a:gd name="T67" fmla="*/ 64 h 69"/>
                <a:gd name="T68" fmla="*/ 46 w 340"/>
                <a:gd name="T69" fmla="*/ 63 h 69"/>
                <a:gd name="T70" fmla="*/ 55 w 340"/>
                <a:gd name="T71" fmla="*/ 65 h 69"/>
                <a:gd name="T72" fmla="*/ 68 w 340"/>
                <a:gd name="T73" fmla="*/ 65 h 69"/>
                <a:gd name="T74" fmla="*/ 94 w 340"/>
                <a:gd name="T75" fmla="*/ 67 h 69"/>
                <a:gd name="T76" fmla="*/ 100 w 340"/>
                <a:gd name="T77" fmla="*/ 64 h 69"/>
                <a:gd name="T78" fmla="*/ 77 w 340"/>
                <a:gd name="T79" fmla="*/ 59 h 69"/>
                <a:gd name="T80" fmla="*/ 84 w 340"/>
                <a:gd name="T81" fmla="*/ 56 h 69"/>
                <a:gd name="T82" fmla="*/ 133 w 340"/>
                <a:gd name="T83" fmla="*/ 55 h 69"/>
                <a:gd name="T84" fmla="*/ 144 w 340"/>
                <a:gd name="T85" fmla="*/ 53 h 69"/>
                <a:gd name="T86" fmla="*/ 149 w 340"/>
                <a:gd name="T87" fmla="*/ 43 h 69"/>
                <a:gd name="T88" fmla="*/ 162 w 340"/>
                <a:gd name="T89" fmla="*/ 44 h 69"/>
                <a:gd name="T90" fmla="*/ 156 w 340"/>
                <a:gd name="T91" fmla="*/ 40 h 69"/>
                <a:gd name="T92" fmla="*/ 181 w 340"/>
                <a:gd name="T93" fmla="*/ 41 h 69"/>
                <a:gd name="T94" fmla="*/ 203 w 340"/>
                <a:gd name="T95" fmla="*/ 40 h 69"/>
                <a:gd name="T96" fmla="*/ 213 w 340"/>
                <a:gd name="T97" fmla="*/ 36 h 69"/>
                <a:gd name="T98" fmla="*/ 274 w 340"/>
                <a:gd name="T99" fmla="*/ 26 h 69"/>
                <a:gd name="T100" fmla="*/ 271 w 340"/>
                <a:gd name="T101" fmla="*/ 23 h 69"/>
                <a:gd name="T102" fmla="*/ 281 w 340"/>
                <a:gd name="T103" fmla="*/ 23 h 69"/>
                <a:gd name="T104" fmla="*/ 300 w 340"/>
                <a:gd name="T105" fmla="*/ 23 h 69"/>
                <a:gd name="T106" fmla="*/ 330 w 340"/>
                <a:gd name="T107" fmla="*/ 10 h 69"/>
                <a:gd name="T108" fmla="*/ 323 w 340"/>
                <a:gd name="T109" fmla="*/ 9 h 69"/>
                <a:gd name="T110" fmla="*/ 304 w 340"/>
                <a:gd name="T111" fmla="*/ 10 h 69"/>
                <a:gd name="T112" fmla="*/ 298 w 340"/>
                <a:gd name="T113" fmla="*/ 5 h 69"/>
                <a:gd name="T114" fmla="*/ 280 w 340"/>
                <a:gd name="T115" fmla="*/ 3 h 69"/>
                <a:gd name="T116" fmla="*/ 267 w 340"/>
                <a:gd name="T117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0" h="69">
                  <a:moveTo>
                    <a:pt x="244" y="0"/>
                  </a:moveTo>
                  <a:cubicBezTo>
                    <a:pt x="242" y="0"/>
                    <a:pt x="241" y="0"/>
                    <a:pt x="240" y="0"/>
                  </a:cubicBezTo>
                  <a:cubicBezTo>
                    <a:pt x="236" y="0"/>
                    <a:pt x="235" y="1"/>
                    <a:pt x="234" y="2"/>
                  </a:cubicBezTo>
                  <a:cubicBezTo>
                    <a:pt x="232" y="3"/>
                    <a:pt x="231" y="4"/>
                    <a:pt x="230" y="4"/>
                  </a:cubicBezTo>
                  <a:cubicBezTo>
                    <a:pt x="229" y="4"/>
                    <a:pt x="229" y="3"/>
                    <a:pt x="229" y="3"/>
                  </a:cubicBezTo>
                  <a:cubicBezTo>
                    <a:pt x="228" y="2"/>
                    <a:pt x="228" y="2"/>
                    <a:pt x="227" y="2"/>
                  </a:cubicBezTo>
                  <a:cubicBezTo>
                    <a:pt x="227" y="2"/>
                    <a:pt x="226" y="2"/>
                    <a:pt x="226" y="2"/>
                  </a:cubicBezTo>
                  <a:cubicBezTo>
                    <a:pt x="226" y="2"/>
                    <a:pt x="225" y="2"/>
                    <a:pt x="225" y="2"/>
                  </a:cubicBezTo>
                  <a:cubicBezTo>
                    <a:pt x="224" y="2"/>
                    <a:pt x="223" y="2"/>
                    <a:pt x="223" y="2"/>
                  </a:cubicBezTo>
                  <a:cubicBezTo>
                    <a:pt x="223" y="1"/>
                    <a:pt x="222" y="1"/>
                    <a:pt x="221" y="1"/>
                  </a:cubicBezTo>
                  <a:cubicBezTo>
                    <a:pt x="221" y="1"/>
                    <a:pt x="220" y="1"/>
                    <a:pt x="220" y="2"/>
                  </a:cubicBezTo>
                  <a:cubicBezTo>
                    <a:pt x="220" y="2"/>
                    <a:pt x="220" y="2"/>
                    <a:pt x="219" y="2"/>
                  </a:cubicBezTo>
                  <a:cubicBezTo>
                    <a:pt x="219" y="2"/>
                    <a:pt x="219" y="1"/>
                    <a:pt x="218" y="1"/>
                  </a:cubicBezTo>
                  <a:cubicBezTo>
                    <a:pt x="217" y="1"/>
                    <a:pt x="216" y="1"/>
                    <a:pt x="215" y="1"/>
                  </a:cubicBezTo>
                  <a:cubicBezTo>
                    <a:pt x="214" y="1"/>
                    <a:pt x="214" y="1"/>
                    <a:pt x="214" y="1"/>
                  </a:cubicBezTo>
                  <a:cubicBezTo>
                    <a:pt x="209" y="1"/>
                    <a:pt x="207" y="1"/>
                    <a:pt x="208" y="1"/>
                  </a:cubicBezTo>
                  <a:cubicBezTo>
                    <a:pt x="210" y="1"/>
                    <a:pt x="210" y="2"/>
                    <a:pt x="211" y="3"/>
                  </a:cubicBezTo>
                  <a:cubicBezTo>
                    <a:pt x="212" y="4"/>
                    <a:pt x="213" y="5"/>
                    <a:pt x="212" y="5"/>
                  </a:cubicBezTo>
                  <a:cubicBezTo>
                    <a:pt x="211" y="5"/>
                    <a:pt x="210" y="5"/>
                    <a:pt x="209" y="5"/>
                  </a:cubicBezTo>
                  <a:cubicBezTo>
                    <a:pt x="208" y="5"/>
                    <a:pt x="208" y="5"/>
                    <a:pt x="207" y="5"/>
                  </a:cubicBezTo>
                  <a:cubicBezTo>
                    <a:pt x="205" y="5"/>
                    <a:pt x="205" y="4"/>
                    <a:pt x="201" y="3"/>
                  </a:cubicBezTo>
                  <a:cubicBezTo>
                    <a:pt x="200" y="2"/>
                    <a:pt x="199" y="2"/>
                    <a:pt x="198" y="2"/>
                  </a:cubicBezTo>
                  <a:cubicBezTo>
                    <a:pt x="196" y="2"/>
                    <a:pt x="195" y="3"/>
                    <a:pt x="195" y="4"/>
                  </a:cubicBezTo>
                  <a:cubicBezTo>
                    <a:pt x="195" y="4"/>
                    <a:pt x="195" y="5"/>
                    <a:pt x="194" y="5"/>
                  </a:cubicBezTo>
                  <a:cubicBezTo>
                    <a:pt x="194" y="5"/>
                    <a:pt x="193" y="4"/>
                    <a:pt x="190" y="3"/>
                  </a:cubicBezTo>
                  <a:cubicBezTo>
                    <a:pt x="189" y="3"/>
                    <a:pt x="188" y="3"/>
                    <a:pt x="188" y="3"/>
                  </a:cubicBezTo>
                  <a:cubicBezTo>
                    <a:pt x="185" y="3"/>
                    <a:pt x="183" y="6"/>
                    <a:pt x="179" y="7"/>
                  </a:cubicBezTo>
                  <a:cubicBezTo>
                    <a:pt x="178" y="7"/>
                    <a:pt x="178" y="7"/>
                    <a:pt x="177" y="7"/>
                  </a:cubicBezTo>
                  <a:cubicBezTo>
                    <a:pt x="174" y="7"/>
                    <a:pt x="173" y="4"/>
                    <a:pt x="164" y="3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53" y="3"/>
                    <a:pt x="148" y="6"/>
                    <a:pt x="149" y="8"/>
                  </a:cubicBezTo>
                  <a:cubicBezTo>
                    <a:pt x="151" y="9"/>
                    <a:pt x="151" y="10"/>
                    <a:pt x="153" y="10"/>
                  </a:cubicBezTo>
                  <a:cubicBezTo>
                    <a:pt x="154" y="10"/>
                    <a:pt x="153" y="10"/>
                    <a:pt x="152" y="10"/>
                  </a:cubicBezTo>
                  <a:cubicBezTo>
                    <a:pt x="150" y="10"/>
                    <a:pt x="149" y="10"/>
                    <a:pt x="149" y="10"/>
                  </a:cubicBezTo>
                  <a:cubicBezTo>
                    <a:pt x="149" y="9"/>
                    <a:pt x="148" y="9"/>
                    <a:pt x="148" y="9"/>
                  </a:cubicBezTo>
                  <a:cubicBezTo>
                    <a:pt x="147" y="9"/>
                    <a:pt x="147" y="9"/>
                    <a:pt x="147" y="9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5" y="10"/>
                    <a:pt x="144" y="9"/>
                    <a:pt x="143" y="9"/>
                  </a:cubicBezTo>
                  <a:cubicBezTo>
                    <a:pt x="143" y="8"/>
                    <a:pt x="142" y="8"/>
                    <a:pt x="141" y="8"/>
                  </a:cubicBezTo>
                  <a:cubicBezTo>
                    <a:pt x="140" y="8"/>
                    <a:pt x="139" y="8"/>
                    <a:pt x="138" y="8"/>
                  </a:cubicBezTo>
                  <a:cubicBezTo>
                    <a:pt x="138" y="9"/>
                    <a:pt x="137" y="9"/>
                    <a:pt x="137" y="9"/>
                  </a:cubicBezTo>
                  <a:cubicBezTo>
                    <a:pt x="136" y="9"/>
                    <a:pt x="135" y="8"/>
                    <a:pt x="134" y="8"/>
                  </a:cubicBezTo>
                  <a:cubicBezTo>
                    <a:pt x="133" y="7"/>
                    <a:pt x="131" y="6"/>
                    <a:pt x="129" y="6"/>
                  </a:cubicBezTo>
                  <a:cubicBezTo>
                    <a:pt x="128" y="6"/>
                    <a:pt x="127" y="7"/>
                    <a:pt x="126" y="7"/>
                  </a:cubicBezTo>
                  <a:cubicBezTo>
                    <a:pt x="124" y="8"/>
                    <a:pt x="123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2" y="8"/>
                    <a:pt x="122" y="8"/>
                  </a:cubicBezTo>
                  <a:cubicBezTo>
                    <a:pt x="122" y="8"/>
                    <a:pt x="121" y="8"/>
                    <a:pt x="120" y="8"/>
                  </a:cubicBezTo>
                  <a:cubicBezTo>
                    <a:pt x="120" y="8"/>
                    <a:pt x="120" y="9"/>
                    <a:pt x="119" y="9"/>
                  </a:cubicBezTo>
                  <a:cubicBezTo>
                    <a:pt x="119" y="9"/>
                    <a:pt x="118" y="8"/>
                    <a:pt x="118" y="8"/>
                  </a:cubicBezTo>
                  <a:cubicBezTo>
                    <a:pt x="119" y="7"/>
                    <a:pt x="116" y="7"/>
                    <a:pt x="112" y="7"/>
                  </a:cubicBezTo>
                  <a:cubicBezTo>
                    <a:pt x="109" y="7"/>
                    <a:pt x="107" y="7"/>
                    <a:pt x="104" y="7"/>
                  </a:cubicBezTo>
                  <a:cubicBezTo>
                    <a:pt x="99" y="8"/>
                    <a:pt x="94" y="9"/>
                    <a:pt x="94" y="10"/>
                  </a:cubicBezTo>
                  <a:cubicBezTo>
                    <a:pt x="95" y="10"/>
                    <a:pt x="97" y="10"/>
                    <a:pt x="99" y="10"/>
                  </a:cubicBezTo>
                  <a:cubicBezTo>
                    <a:pt x="99" y="10"/>
                    <a:pt x="100" y="10"/>
                    <a:pt x="101" y="10"/>
                  </a:cubicBezTo>
                  <a:cubicBezTo>
                    <a:pt x="102" y="10"/>
                    <a:pt x="103" y="10"/>
                    <a:pt x="104" y="10"/>
                  </a:cubicBezTo>
                  <a:cubicBezTo>
                    <a:pt x="105" y="10"/>
                    <a:pt x="105" y="10"/>
                    <a:pt x="107" y="10"/>
                  </a:cubicBezTo>
                  <a:cubicBezTo>
                    <a:pt x="109" y="10"/>
                    <a:pt x="108" y="11"/>
                    <a:pt x="104" y="11"/>
                  </a:cubicBezTo>
                  <a:cubicBezTo>
                    <a:pt x="100" y="11"/>
                    <a:pt x="98" y="12"/>
                    <a:pt x="98" y="12"/>
                  </a:cubicBezTo>
                  <a:cubicBezTo>
                    <a:pt x="98" y="13"/>
                    <a:pt x="100" y="13"/>
                    <a:pt x="102" y="13"/>
                  </a:cubicBezTo>
                  <a:cubicBezTo>
                    <a:pt x="103" y="13"/>
                    <a:pt x="106" y="13"/>
                    <a:pt x="108" y="12"/>
                  </a:cubicBezTo>
                  <a:cubicBezTo>
                    <a:pt x="110" y="12"/>
                    <a:pt x="111" y="12"/>
                    <a:pt x="112" y="12"/>
                  </a:cubicBezTo>
                  <a:cubicBezTo>
                    <a:pt x="114" y="12"/>
                    <a:pt x="113" y="13"/>
                    <a:pt x="109" y="13"/>
                  </a:cubicBezTo>
                  <a:cubicBezTo>
                    <a:pt x="103" y="13"/>
                    <a:pt x="100" y="14"/>
                    <a:pt x="102" y="14"/>
                  </a:cubicBezTo>
                  <a:cubicBezTo>
                    <a:pt x="104" y="15"/>
                    <a:pt x="91" y="15"/>
                    <a:pt x="96" y="16"/>
                  </a:cubicBezTo>
                  <a:cubicBezTo>
                    <a:pt x="98" y="16"/>
                    <a:pt x="102" y="17"/>
                    <a:pt x="108" y="17"/>
                  </a:cubicBezTo>
                  <a:cubicBezTo>
                    <a:pt x="112" y="17"/>
                    <a:pt x="116" y="18"/>
                    <a:pt x="120" y="18"/>
                  </a:cubicBezTo>
                  <a:cubicBezTo>
                    <a:pt x="121" y="18"/>
                    <a:pt x="122" y="18"/>
                    <a:pt x="123" y="18"/>
                  </a:cubicBezTo>
                  <a:cubicBezTo>
                    <a:pt x="126" y="17"/>
                    <a:pt x="127" y="17"/>
                    <a:pt x="127" y="17"/>
                  </a:cubicBezTo>
                  <a:cubicBezTo>
                    <a:pt x="128" y="17"/>
                    <a:pt x="122" y="18"/>
                    <a:pt x="112" y="18"/>
                  </a:cubicBezTo>
                  <a:cubicBezTo>
                    <a:pt x="99" y="18"/>
                    <a:pt x="87" y="19"/>
                    <a:pt x="95" y="21"/>
                  </a:cubicBezTo>
                  <a:cubicBezTo>
                    <a:pt x="98" y="22"/>
                    <a:pt x="101" y="22"/>
                    <a:pt x="104" y="22"/>
                  </a:cubicBezTo>
                  <a:cubicBezTo>
                    <a:pt x="109" y="22"/>
                    <a:pt x="113" y="21"/>
                    <a:pt x="118" y="20"/>
                  </a:cubicBezTo>
                  <a:cubicBezTo>
                    <a:pt x="120" y="19"/>
                    <a:pt x="123" y="19"/>
                    <a:pt x="127" y="19"/>
                  </a:cubicBezTo>
                  <a:cubicBezTo>
                    <a:pt x="129" y="19"/>
                    <a:pt x="132" y="19"/>
                    <a:pt x="134" y="19"/>
                  </a:cubicBezTo>
                  <a:cubicBezTo>
                    <a:pt x="142" y="19"/>
                    <a:pt x="142" y="20"/>
                    <a:pt x="135" y="20"/>
                  </a:cubicBezTo>
                  <a:cubicBezTo>
                    <a:pt x="134" y="20"/>
                    <a:pt x="132" y="20"/>
                    <a:pt x="130" y="20"/>
                  </a:cubicBezTo>
                  <a:cubicBezTo>
                    <a:pt x="129" y="20"/>
                    <a:pt x="129" y="20"/>
                    <a:pt x="128" y="20"/>
                  </a:cubicBezTo>
                  <a:cubicBezTo>
                    <a:pt x="122" y="20"/>
                    <a:pt x="115" y="20"/>
                    <a:pt x="112" y="22"/>
                  </a:cubicBezTo>
                  <a:cubicBezTo>
                    <a:pt x="107" y="24"/>
                    <a:pt x="113" y="25"/>
                    <a:pt x="121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7" y="25"/>
                    <a:pt x="131" y="25"/>
                    <a:pt x="133" y="24"/>
                  </a:cubicBezTo>
                  <a:cubicBezTo>
                    <a:pt x="136" y="24"/>
                    <a:pt x="137" y="24"/>
                    <a:pt x="138" y="2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7" y="24"/>
                    <a:pt x="139" y="24"/>
                    <a:pt x="142" y="24"/>
                  </a:cubicBezTo>
                  <a:cubicBezTo>
                    <a:pt x="142" y="24"/>
                    <a:pt x="143" y="24"/>
                    <a:pt x="144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7" y="24"/>
                    <a:pt x="146" y="24"/>
                    <a:pt x="143" y="25"/>
                  </a:cubicBezTo>
                  <a:cubicBezTo>
                    <a:pt x="140" y="25"/>
                    <a:pt x="144" y="27"/>
                    <a:pt x="151" y="27"/>
                  </a:cubicBezTo>
                  <a:cubicBezTo>
                    <a:pt x="154" y="27"/>
                    <a:pt x="156" y="27"/>
                    <a:pt x="159" y="26"/>
                  </a:cubicBezTo>
                  <a:cubicBezTo>
                    <a:pt x="172" y="25"/>
                    <a:pt x="185" y="23"/>
                    <a:pt x="191" y="22"/>
                  </a:cubicBezTo>
                  <a:cubicBezTo>
                    <a:pt x="192" y="22"/>
                    <a:pt x="193" y="22"/>
                    <a:pt x="194" y="22"/>
                  </a:cubicBezTo>
                  <a:cubicBezTo>
                    <a:pt x="194" y="22"/>
                    <a:pt x="191" y="22"/>
                    <a:pt x="186" y="23"/>
                  </a:cubicBezTo>
                  <a:cubicBezTo>
                    <a:pt x="179" y="24"/>
                    <a:pt x="179" y="26"/>
                    <a:pt x="184" y="27"/>
                  </a:cubicBezTo>
                  <a:cubicBezTo>
                    <a:pt x="188" y="27"/>
                    <a:pt x="187" y="27"/>
                    <a:pt x="181" y="27"/>
                  </a:cubicBezTo>
                  <a:cubicBezTo>
                    <a:pt x="180" y="27"/>
                    <a:pt x="178" y="27"/>
                    <a:pt x="177" y="27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67" y="27"/>
                    <a:pt x="163" y="28"/>
                    <a:pt x="165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4" y="29"/>
                    <a:pt x="160" y="29"/>
                    <a:pt x="153" y="28"/>
                  </a:cubicBezTo>
                  <a:cubicBezTo>
                    <a:pt x="149" y="28"/>
                    <a:pt x="144" y="28"/>
                    <a:pt x="141" y="28"/>
                  </a:cubicBezTo>
                  <a:cubicBezTo>
                    <a:pt x="139" y="28"/>
                    <a:pt x="137" y="28"/>
                    <a:pt x="136" y="28"/>
                  </a:cubicBezTo>
                  <a:cubicBezTo>
                    <a:pt x="132" y="29"/>
                    <a:pt x="128" y="30"/>
                    <a:pt x="128" y="31"/>
                  </a:cubicBezTo>
                  <a:cubicBezTo>
                    <a:pt x="128" y="34"/>
                    <a:pt x="135" y="34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1" y="35"/>
                    <a:pt x="127" y="34"/>
                    <a:pt x="126" y="32"/>
                  </a:cubicBezTo>
                  <a:cubicBezTo>
                    <a:pt x="125" y="30"/>
                    <a:pt x="124" y="29"/>
                    <a:pt x="120" y="28"/>
                  </a:cubicBezTo>
                  <a:cubicBezTo>
                    <a:pt x="116" y="27"/>
                    <a:pt x="110" y="27"/>
                    <a:pt x="106" y="27"/>
                  </a:cubicBezTo>
                  <a:cubicBezTo>
                    <a:pt x="104" y="27"/>
                    <a:pt x="102" y="27"/>
                    <a:pt x="101" y="27"/>
                  </a:cubicBezTo>
                  <a:cubicBezTo>
                    <a:pt x="90" y="28"/>
                    <a:pt x="91" y="32"/>
                    <a:pt x="91" y="35"/>
                  </a:cubicBezTo>
                  <a:cubicBezTo>
                    <a:pt x="91" y="38"/>
                    <a:pt x="91" y="39"/>
                    <a:pt x="90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8" y="39"/>
                    <a:pt x="87" y="41"/>
                    <a:pt x="95" y="42"/>
                  </a:cubicBezTo>
                  <a:cubicBezTo>
                    <a:pt x="98" y="42"/>
                    <a:pt x="101" y="42"/>
                    <a:pt x="103" y="42"/>
                  </a:cubicBezTo>
                  <a:cubicBezTo>
                    <a:pt x="104" y="42"/>
                    <a:pt x="105" y="42"/>
                    <a:pt x="106" y="42"/>
                  </a:cubicBezTo>
                  <a:cubicBezTo>
                    <a:pt x="106" y="42"/>
                    <a:pt x="107" y="42"/>
                    <a:pt x="107" y="42"/>
                  </a:cubicBezTo>
                  <a:cubicBezTo>
                    <a:pt x="107" y="42"/>
                    <a:pt x="107" y="42"/>
                    <a:pt x="106" y="42"/>
                  </a:cubicBezTo>
                  <a:cubicBezTo>
                    <a:pt x="102" y="43"/>
                    <a:pt x="99" y="44"/>
                    <a:pt x="101" y="44"/>
                  </a:cubicBezTo>
                  <a:cubicBezTo>
                    <a:pt x="102" y="44"/>
                    <a:pt x="101" y="44"/>
                    <a:pt x="101" y="45"/>
                  </a:cubicBezTo>
                  <a:cubicBezTo>
                    <a:pt x="101" y="45"/>
                    <a:pt x="101" y="45"/>
                    <a:pt x="100" y="45"/>
                  </a:cubicBezTo>
                  <a:cubicBezTo>
                    <a:pt x="100" y="45"/>
                    <a:pt x="98" y="44"/>
                    <a:pt x="94" y="43"/>
                  </a:cubicBezTo>
                  <a:cubicBezTo>
                    <a:pt x="90" y="42"/>
                    <a:pt x="85" y="41"/>
                    <a:pt x="78" y="41"/>
                  </a:cubicBezTo>
                  <a:cubicBezTo>
                    <a:pt x="77" y="41"/>
                    <a:pt x="75" y="41"/>
                    <a:pt x="74" y="42"/>
                  </a:cubicBezTo>
                  <a:cubicBezTo>
                    <a:pt x="72" y="42"/>
                    <a:pt x="70" y="42"/>
                    <a:pt x="68" y="42"/>
                  </a:cubicBezTo>
                  <a:cubicBezTo>
                    <a:pt x="52" y="44"/>
                    <a:pt x="49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6" y="48"/>
                    <a:pt x="57" y="48"/>
                    <a:pt x="58" y="48"/>
                  </a:cubicBezTo>
                  <a:cubicBezTo>
                    <a:pt x="60" y="48"/>
                    <a:pt x="60" y="48"/>
                    <a:pt x="59" y="48"/>
                  </a:cubicBezTo>
                  <a:cubicBezTo>
                    <a:pt x="59" y="48"/>
                    <a:pt x="59" y="49"/>
                    <a:pt x="61" y="49"/>
                  </a:cubicBezTo>
                  <a:cubicBezTo>
                    <a:pt x="63" y="49"/>
                    <a:pt x="66" y="48"/>
                    <a:pt x="69" y="48"/>
                  </a:cubicBezTo>
                  <a:cubicBezTo>
                    <a:pt x="72" y="47"/>
                    <a:pt x="74" y="47"/>
                    <a:pt x="74" y="47"/>
                  </a:cubicBezTo>
                  <a:cubicBezTo>
                    <a:pt x="74" y="47"/>
                    <a:pt x="73" y="47"/>
                    <a:pt x="72" y="47"/>
                  </a:cubicBezTo>
                  <a:cubicBezTo>
                    <a:pt x="69" y="49"/>
                    <a:pt x="67" y="50"/>
                    <a:pt x="64" y="50"/>
                  </a:cubicBezTo>
                  <a:cubicBezTo>
                    <a:pt x="61" y="51"/>
                    <a:pt x="60" y="51"/>
                    <a:pt x="62" y="51"/>
                  </a:cubicBezTo>
                  <a:cubicBezTo>
                    <a:pt x="64" y="51"/>
                    <a:pt x="64" y="51"/>
                    <a:pt x="62" y="52"/>
                  </a:cubicBezTo>
                  <a:cubicBezTo>
                    <a:pt x="60" y="52"/>
                    <a:pt x="58" y="53"/>
                    <a:pt x="59" y="53"/>
                  </a:cubicBezTo>
                  <a:cubicBezTo>
                    <a:pt x="59" y="53"/>
                    <a:pt x="60" y="53"/>
                    <a:pt x="60" y="53"/>
                  </a:cubicBezTo>
                  <a:cubicBezTo>
                    <a:pt x="61" y="53"/>
                    <a:pt x="62" y="53"/>
                    <a:pt x="63" y="53"/>
                  </a:cubicBezTo>
                  <a:cubicBezTo>
                    <a:pt x="63" y="53"/>
                    <a:pt x="64" y="53"/>
                    <a:pt x="64" y="53"/>
                  </a:cubicBezTo>
                  <a:cubicBezTo>
                    <a:pt x="65" y="53"/>
                    <a:pt x="65" y="53"/>
                    <a:pt x="63" y="54"/>
                  </a:cubicBezTo>
                  <a:cubicBezTo>
                    <a:pt x="62" y="54"/>
                    <a:pt x="65" y="55"/>
                    <a:pt x="70" y="55"/>
                  </a:cubicBezTo>
                  <a:cubicBezTo>
                    <a:pt x="72" y="55"/>
                    <a:pt x="75" y="54"/>
                    <a:pt x="77" y="54"/>
                  </a:cubicBezTo>
                  <a:cubicBezTo>
                    <a:pt x="81" y="53"/>
                    <a:pt x="84" y="53"/>
                    <a:pt x="84" y="53"/>
                  </a:cubicBezTo>
                  <a:cubicBezTo>
                    <a:pt x="84" y="53"/>
                    <a:pt x="82" y="53"/>
                    <a:pt x="80" y="54"/>
                  </a:cubicBezTo>
                  <a:cubicBezTo>
                    <a:pt x="77" y="55"/>
                    <a:pt x="71" y="55"/>
                    <a:pt x="66" y="55"/>
                  </a:cubicBezTo>
                  <a:cubicBezTo>
                    <a:pt x="62" y="55"/>
                    <a:pt x="58" y="55"/>
                    <a:pt x="56" y="54"/>
                  </a:cubicBezTo>
                  <a:cubicBezTo>
                    <a:pt x="54" y="52"/>
                    <a:pt x="53" y="50"/>
                    <a:pt x="46" y="50"/>
                  </a:cubicBezTo>
                  <a:cubicBezTo>
                    <a:pt x="44" y="50"/>
                    <a:pt x="43" y="50"/>
                    <a:pt x="42" y="50"/>
                  </a:cubicBezTo>
                  <a:cubicBezTo>
                    <a:pt x="37" y="50"/>
                    <a:pt x="35" y="50"/>
                    <a:pt x="35" y="51"/>
                  </a:cubicBezTo>
                  <a:cubicBezTo>
                    <a:pt x="34" y="53"/>
                    <a:pt x="37" y="55"/>
                    <a:pt x="39" y="56"/>
                  </a:cubicBezTo>
                  <a:cubicBezTo>
                    <a:pt x="40" y="56"/>
                    <a:pt x="30" y="56"/>
                    <a:pt x="14" y="57"/>
                  </a:cubicBezTo>
                  <a:cubicBezTo>
                    <a:pt x="0" y="58"/>
                    <a:pt x="1" y="62"/>
                    <a:pt x="2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3" y="62"/>
                    <a:pt x="4" y="61"/>
                    <a:pt x="4" y="61"/>
                  </a:cubicBezTo>
                  <a:cubicBezTo>
                    <a:pt x="4" y="61"/>
                    <a:pt x="4" y="62"/>
                    <a:pt x="4" y="62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2"/>
                    <a:pt x="6" y="61"/>
                    <a:pt x="8" y="61"/>
                  </a:cubicBezTo>
                  <a:cubicBezTo>
                    <a:pt x="8" y="60"/>
                    <a:pt x="9" y="60"/>
                    <a:pt x="9" y="60"/>
                  </a:cubicBezTo>
                  <a:cubicBezTo>
                    <a:pt x="9" y="60"/>
                    <a:pt x="9" y="60"/>
                    <a:pt x="8" y="61"/>
                  </a:cubicBezTo>
                  <a:cubicBezTo>
                    <a:pt x="8" y="62"/>
                    <a:pt x="10" y="62"/>
                    <a:pt x="12" y="62"/>
                  </a:cubicBezTo>
                  <a:cubicBezTo>
                    <a:pt x="12" y="62"/>
                    <a:pt x="13" y="62"/>
                    <a:pt x="13" y="62"/>
                  </a:cubicBezTo>
                  <a:cubicBezTo>
                    <a:pt x="14" y="62"/>
                    <a:pt x="14" y="62"/>
                    <a:pt x="15" y="62"/>
                  </a:cubicBezTo>
                  <a:cubicBezTo>
                    <a:pt x="15" y="62"/>
                    <a:pt x="16" y="62"/>
                    <a:pt x="16" y="62"/>
                  </a:cubicBezTo>
                  <a:cubicBezTo>
                    <a:pt x="16" y="63"/>
                    <a:pt x="17" y="63"/>
                    <a:pt x="18" y="63"/>
                  </a:cubicBezTo>
                  <a:cubicBezTo>
                    <a:pt x="18" y="63"/>
                    <a:pt x="19" y="63"/>
                    <a:pt x="19" y="63"/>
                  </a:cubicBezTo>
                  <a:cubicBezTo>
                    <a:pt x="20" y="63"/>
                    <a:pt x="20" y="62"/>
                    <a:pt x="20" y="62"/>
                  </a:cubicBezTo>
                  <a:cubicBezTo>
                    <a:pt x="20" y="62"/>
                    <a:pt x="20" y="64"/>
                    <a:pt x="24" y="65"/>
                  </a:cubicBezTo>
                  <a:cubicBezTo>
                    <a:pt x="26" y="65"/>
                    <a:pt x="29" y="65"/>
                    <a:pt x="31" y="65"/>
                  </a:cubicBezTo>
                  <a:cubicBezTo>
                    <a:pt x="34" y="65"/>
                    <a:pt x="37" y="65"/>
                    <a:pt x="37" y="64"/>
                  </a:cubicBezTo>
                  <a:cubicBezTo>
                    <a:pt x="37" y="64"/>
                    <a:pt x="38" y="63"/>
                    <a:pt x="38" y="63"/>
                  </a:cubicBezTo>
                  <a:cubicBezTo>
                    <a:pt x="39" y="63"/>
                    <a:pt x="39" y="63"/>
                    <a:pt x="39" y="64"/>
                  </a:cubicBezTo>
                  <a:cubicBezTo>
                    <a:pt x="39" y="64"/>
                    <a:pt x="40" y="64"/>
                    <a:pt x="40" y="64"/>
                  </a:cubicBezTo>
                  <a:cubicBezTo>
                    <a:pt x="41" y="64"/>
                    <a:pt x="42" y="64"/>
                    <a:pt x="43" y="63"/>
                  </a:cubicBezTo>
                  <a:cubicBezTo>
                    <a:pt x="44" y="63"/>
                    <a:pt x="45" y="63"/>
                    <a:pt x="46" y="63"/>
                  </a:cubicBezTo>
                  <a:cubicBezTo>
                    <a:pt x="47" y="63"/>
                    <a:pt x="48" y="63"/>
                    <a:pt x="48" y="64"/>
                  </a:cubicBezTo>
                  <a:cubicBezTo>
                    <a:pt x="49" y="64"/>
                    <a:pt x="49" y="65"/>
                    <a:pt x="50" y="65"/>
                  </a:cubicBezTo>
                  <a:cubicBezTo>
                    <a:pt x="51" y="65"/>
                    <a:pt x="53" y="64"/>
                    <a:pt x="54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5" y="64"/>
                    <a:pt x="55" y="64"/>
                    <a:pt x="55" y="65"/>
                  </a:cubicBezTo>
                  <a:cubicBezTo>
                    <a:pt x="55" y="65"/>
                    <a:pt x="55" y="66"/>
                    <a:pt x="57" y="66"/>
                  </a:cubicBezTo>
                  <a:cubicBezTo>
                    <a:pt x="58" y="66"/>
                    <a:pt x="58" y="66"/>
                    <a:pt x="59" y="66"/>
                  </a:cubicBezTo>
                  <a:cubicBezTo>
                    <a:pt x="66" y="65"/>
                    <a:pt x="64" y="63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5" y="64"/>
                    <a:pt x="67" y="64"/>
                    <a:pt x="68" y="65"/>
                  </a:cubicBezTo>
                  <a:cubicBezTo>
                    <a:pt x="69" y="65"/>
                    <a:pt x="70" y="66"/>
                    <a:pt x="70" y="66"/>
                  </a:cubicBezTo>
                  <a:cubicBezTo>
                    <a:pt x="71" y="67"/>
                    <a:pt x="74" y="69"/>
                    <a:pt x="79" y="69"/>
                  </a:cubicBezTo>
                  <a:cubicBezTo>
                    <a:pt x="80" y="69"/>
                    <a:pt x="81" y="68"/>
                    <a:pt x="83" y="68"/>
                  </a:cubicBezTo>
                  <a:cubicBezTo>
                    <a:pt x="88" y="68"/>
                    <a:pt x="92" y="67"/>
                    <a:pt x="93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4" y="67"/>
                    <a:pt x="95" y="67"/>
                    <a:pt x="95" y="67"/>
                  </a:cubicBezTo>
                  <a:cubicBezTo>
                    <a:pt x="97" y="67"/>
                    <a:pt x="101" y="67"/>
                    <a:pt x="103" y="66"/>
                  </a:cubicBezTo>
                  <a:cubicBezTo>
                    <a:pt x="106" y="65"/>
                    <a:pt x="104" y="63"/>
                    <a:pt x="102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4"/>
                    <a:pt x="100" y="64"/>
                    <a:pt x="100" y="64"/>
                  </a:cubicBezTo>
                  <a:cubicBezTo>
                    <a:pt x="98" y="64"/>
                    <a:pt x="100" y="63"/>
                    <a:pt x="98" y="61"/>
                  </a:cubicBezTo>
                  <a:cubicBezTo>
                    <a:pt x="97" y="60"/>
                    <a:pt x="89" y="59"/>
                    <a:pt x="84" y="59"/>
                  </a:cubicBezTo>
                  <a:cubicBezTo>
                    <a:pt x="84" y="59"/>
                    <a:pt x="84" y="59"/>
                    <a:pt x="83" y="59"/>
                  </a:cubicBezTo>
                  <a:cubicBezTo>
                    <a:pt x="81" y="59"/>
                    <a:pt x="79" y="59"/>
                    <a:pt x="78" y="59"/>
                  </a:cubicBezTo>
                  <a:cubicBezTo>
                    <a:pt x="78" y="59"/>
                    <a:pt x="77" y="59"/>
                    <a:pt x="77" y="59"/>
                  </a:cubicBezTo>
                  <a:cubicBezTo>
                    <a:pt x="77" y="59"/>
                    <a:pt x="77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1" y="58"/>
                    <a:pt x="83" y="58"/>
                    <a:pt x="84" y="57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5" y="56"/>
                    <a:pt x="86" y="59"/>
                    <a:pt x="99" y="6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07" y="60"/>
                    <a:pt x="113" y="58"/>
                    <a:pt x="118" y="57"/>
                  </a:cubicBezTo>
                  <a:cubicBezTo>
                    <a:pt x="124" y="56"/>
                    <a:pt x="128" y="55"/>
                    <a:pt x="133" y="55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34" y="55"/>
                    <a:pt x="134" y="55"/>
                    <a:pt x="135" y="55"/>
                  </a:cubicBezTo>
                  <a:cubicBezTo>
                    <a:pt x="142" y="55"/>
                    <a:pt x="146" y="53"/>
                    <a:pt x="143" y="53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2" y="53"/>
                    <a:pt x="142" y="53"/>
                    <a:pt x="143" y="53"/>
                  </a:cubicBezTo>
                  <a:cubicBezTo>
                    <a:pt x="143" y="53"/>
                    <a:pt x="144" y="53"/>
                    <a:pt x="144" y="53"/>
                  </a:cubicBezTo>
                  <a:cubicBezTo>
                    <a:pt x="146" y="53"/>
                    <a:pt x="149" y="53"/>
                    <a:pt x="152" y="52"/>
                  </a:cubicBezTo>
                  <a:cubicBezTo>
                    <a:pt x="159" y="51"/>
                    <a:pt x="157" y="51"/>
                    <a:pt x="164" y="49"/>
                  </a:cubicBezTo>
                  <a:cubicBezTo>
                    <a:pt x="170" y="47"/>
                    <a:pt x="156" y="46"/>
                    <a:pt x="158" y="46"/>
                  </a:cubicBezTo>
                  <a:cubicBezTo>
                    <a:pt x="160" y="45"/>
                    <a:pt x="157" y="45"/>
                    <a:pt x="151" y="44"/>
                  </a:cubicBezTo>
                  <a:cubicBezTo>
                    <a:pt x="147" y="44"/>
                    <a:pt x="146" y="43"/>
                    <a:pt x="149" y="43"/>
                  </a:cubicBezTo>
                  <a:cubicBezTo>
                    <a:pt x="149" y="43"/>
                    <a:pt x="150" y="43"/>
                    <a:pt x="152" y="43"/>
                  </a:cubicBezTo>
                  <a:cubicBezTo>
                    <a:pt x="153" y="44"/>
                    <a:pt x="155" y="44"/>
                    <a:pt x="156" y="44"/>
                  </a:cubicBezTo>
                  <a:cubicBezTo>
                    <a:pt x="158" y="44"/>
                    <a:pt x="158" y="43"/>
                    <a:pt x="155" y="43"/>
                  </a:cubicBezTo>
                  <a:cubicBezTo>
                    <a:pt x="154" y="43"/>
                    <a:pt x="153" y="43"/>
                    <a:pt x="154" y="43"/>
                  </a:cubicBezTo>
                  <a:cubicBezTo>
                    <a:pt x="155" y="43"/>
                    <a:pt x="158" y="43"/>
                    <a:pt x="162" y="44"/>
                  </a:cubicBezTo>
                  <a:cubicBezTo>
                    <a:pt x="167" y="44"/>
                    <a:pt x="172" y="45"/>
                    <a:pt x="174" y="45"/>
                  </a:cubicBezTo>
                  <a:cubicBezTo>
                    <a:pt x="174" y="45"/>
                    <a:pt x="175" y="45"/>
                    <a:pt x="175" y="45"/>
                  </a:cubicBezTo>
                  <a:cubicBezTo>
                    <a:pt x="175" y="43"/>
                    <a:pt x="170" y="43"/>
                    <a:pt x="164" y="42"/>
                  </a:cubicBezTo>
                  <a:cubicBezTo>
                    <a:pt x="156" y="41"/>
                    <a:pt x="152" y="40"/>
                    <a:pt x="154" y="40"/>
                  </a:cubicBezTo>
                  <a:cubicBezTo>
                    <a:pt x="154" y="40"/>
                    <a:pt x="155" y="40"/>
                    <a:pt x="156" y="40"/>
                  </a:cubicBezTo>
                  <a:cubicBezTo>
                    <a:pt x="158" y="40"/>
                    <a:pt x="160" y="40"/>
                    <a:pt x="163" y="41"/>
                  </a:cubicBezTo>
                  <a:cubicBezTo>
                    <a:pt x="164" y="41"/>
                    <a:pt x="164" y="41"/>
                    <a:pt x="165" y="41"/>
                  </a:cubicBezTo>
                  <a:cubicBezTo>
                    <a:pt x="166" y="41"/>
                    <a:pt x="166" y="41"/>
                    <a:pt x="165" y="40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0"/>
                    <a:pt x="172" y="41"/>
                    <a:pt x="181" y="41"/>
                  </a:cubicBezTo>
                  <a:cubicBezTo>
                    <a:pt x="182" y="41"/>
                    <a:pt x="182" y="41"/>
                    <a:pt x="182" y="41"/>
                  </a:cubicBezTo>
                  <a:cubicBezTo>
                    <a:pt x="187" y="41"/>
                    <a:pt x="189" y="40"/>
                    <a:pt x="190" y="40"/>
                  </a:cubicBezTo>
                  <a:cubicBezTo>
                    <a:pt x="191" y="40"/>
                    <a:pt x="192" y="39"/>
                    <a:pt x="194" y="39"/>
                  </a:cubicBezTo>
                  <a:cubicBezTo>
                    <a:pt x="195" y="39"/>
                    <a:pt x="196" y="39"/>
                    <a:pt x="198" y="39"/>
                  </a:cubicBezTo>
                  <a:cubicBezTo>
                    <a:pt x="200" y="40"/>
                    <a:pt x="201" y="40"/>
                    <a:pt x="203" y="40"/>
                  </a:cubicBezTo>
                  <a:cubicBezTo>
                    <a:pt x="209" y="40"/>
                    <a:pt x="212" y="38"/>
                    <a:pt x="215" y="38"/>
                  </a:cubicBezTo>
                  <a:cubicBezTo>
                    <a:pt x="218" y="38"/>
                    <a:pt x="217" y="37"/>
                    <a:pt x="213" y="37"/>
                  </a:cubicBezTo>
                  <a:cubicBezTo>
                    <a:pt x="210" y="37"/>
                    <a:pt x="208" y="36"/>
                    <a:pt x="209" y="36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0" y="36"/>
                    <a:pt x="211" y="36"/>
                    <a:pt x="213" y="36"/>
                  </a:cubicBezTo>
                  <a:cubicBezTo>
                    <a:pt x="214" y="36"/>
                    <a:pt x="216" y="37"/>
                    <a:pt x="218" y="37"/>
                  </a:cubicBezTo>
                  <a:cubicBezTo>
                    <a:pt x="219" y="37"/>
                    <a:pt x="221" y="36"/>
                    <a:pt x="223" y="36"/>
                  </a:cubicBezTo>
                  <a:cubicBezTo>
                    <a:pt x="230" y="36"/>
                    <a:pt x="239" y="34"/>
                    <a:pt x="256" y="32"/>
                  </a:cubicBezTo>
                  <a:cubicBezTo>
                    <a:pt x="260" y="31"/>
                    <a:pt x="265" y="31"/>
                    <a:pt x="269" y="30"/>
                  </a:cubicBezTo>
                  <a:cubicBezTo>
                    <a:pt x="283" y="28"/>
                    <a:pt x="284" y="26"/>
                    <a:pt x="274" y="26"/>
                  </a:cubicBezTo>
                  <a:cubicBezTo>
                    <a:pt x="273" y="26"/>
                    <a:pt x="272" y="26"/>
                    <a:pt x="270" y="26"/>
                  </a:cubicBezTo>
                  <a:cubicBezTo>
                    <a:pt x="266" y="26"/>
                    <a:pt x="263" y="26"/>
                    <a:pt x="261" y="26"/>
                  </a:cubicBezTo>
                  <a:cubicBezTo>
                    <a:pt x="257" y="26"/>
                    <a:pt x="258" y="26"/>
                    <a:pt x="266" y="26"/>
                  </a:cubicBezTo>
                  <a:cubicBezTo>
                    <a:pt x="277" y="25"/>
                    <a:pt x="281" y="24"/>
                    <a:pt x="277" y="23"/>
                  </a:cubicBezTo>
                  <a:cubicBezTo>
                    <a:pt x="273" y="23"/>
                    <a:pt x="271" y="23"/>
                    <a:pt x="271" y="23"/>
                  </a:cubicBezTo>
                  <a:cubicBezTo>
                    <a:pt x="271" y="23"/>
                    <a:pt x="271" y="23"/>
                    <a:pt x="271" y="23"/>
                  </a:cubicBezTo>
                  <a:cubicBezTo>
                    <a:pt x="271" y="23"/>
                    <a:pt x="272" y="23"/>
                    <a:pt x="272" y="23"/>
                  </a:cubicBezTo>
                  <a:cubicBezTo>
                    <a:pt x="273" y="23"/>
                    <a:pt x="273" y="23"/>
                    <a:pt x="272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2"/>
                    <a:pt x="276" y="23"/>
                    <a:pt x="281" y="23"/>
                  </a:cubicBezTo>
                  <a:cubicBezTo>
                    <a:pt x="284" y="23"/>
                    <a:pt x="286" y="23"/>
                    <a:pt x="288" y="23"/>
                  </a:cubicBezTo>
                  <a:cubicBezTo>
                    <a:pt x="291" y="23"/>
                    <a:pt x="293" y="23"/>
                    <a:pt x="292" y="23"/>
                  </a:cubicBezTo>
                  <a:cubicBezTo>
                    <a:pt x="292" y="23"/>
                    <a:pt x="292" y="23"/>
                    <a:pt x="292" y="23"/>
                  </a:cubicBezTo>
                  <a:cubicBezTo>
                    <a:pt x="292" y="23"/>
                    <a:pt x="293" y="23"/>
                    <a:pt x="294" y="23"/>
                  </a:cubicBezTo>
                  <a:cubicBezTo>
                    <a:pt x="296" y="23"/>
                    <a:pt x="297" y="23"/>
                    <a:pt x="300" y="23"/>
                  </a:cubicBezTo>
                  <a:cubicBezTo>
                    <a:pt x="303" y="23"/>
                    <a:pt x="307" y="23"/>
                    <a:pt x="311" y="23"/>
                  </a:cubicBezTo>
                  <a:cubicBezTo>
                    <a:pt x="319" y="23"/>
                    <a:pt x="326" y="22"/>
                    <a:pt x="330" y="20"/>
                  </a:cubicBezTo>
                  <a:cubicBezTo>
                    <a:pt x="334" y="19"/>
                    <a:pt x="338" y="18"/>
                    <a:pt x="339" y="16"/>
                  </a:cubicBezTo>
                  <a:cubicBezTo>
                    <a:pt x="340" y="14"/>
                    <a:pt x="330" y="14"/>
                    <a:pt x="332" y="12"/>
                  </a:cubicBezTo>
                  <a:cubicBezTo>
                    <a:pt x="333" y="11"/>
                    <a:pt x="332" y="10"/>
                    <a:pt x="330" y="10"/>
                  </a:cubicBezTo>
                  <a:cubicBezTo>
                    <a:pt x="330" y="10"/>
                    <a:pt x="330" y="10"/>
                    <a:pt x="329" y="10"/>
                  </a:cubicBezTo>
                  <a:cubicBezTo>
                    <a:pt x="328" y="10"/>
                    <a:pt x="328" y="10"/>
                    <a:pt x="327" y="10"/>
                  </a:cubicBezTo>
                  <a:cubicBezTo>
                    <a:pt x="326" y="10"/>
                    <a:pt x="326" y="10"/>
                    <a:pt x="326" y="10"/>
                  </a:cubicBezTo>
                  <a:cubicBezTo>
                    <a:pt x="326" y="9"/>
                    <a:pt x="325" y="9"/>
                    <a:pt x="325" y="9"/>
                  </a:cubicBezTo>
                  <a:cubicBezTo>
                    <a:pt x="324" y="9"/>
                    <a:pt x="324" y="9"/>
                    <a:pt x="323" y="9"/>
                  </a:cubicBezTo>
                  <a:cubicBezTo>
                    <a:pt x="323" y="10"/>
                    <a:pt x="322" y="10"/>
                    <a:pt x="322" y="10"/>
                  </a:cubicBezTo>
                  <a:cubicBezTo>
                    <a:pt x="321" y="10"/>
                    <a:pt x="320" y="10"/>
                    <a:pt x="321" y="9"/>
                  </a:cubicBezTo>
                  <a:cubicBezTo>
                    <a:pt x="321" y="9"/>
                    <a:pt x="321" y="9"/>
                    <a:pt x="320" y="9"/>
                  </a:cubicBezTo>
                  <a:cubicBezTo>
                    <a:pt x="319" y="9"/>
                    <a:pt x="314" y="10"/>
                    <a:pt x="308" y="10"/>
                  </a:cubicBezTo>
                  <a:cubicBezTo>
                    <a:pt x="306" y="10"/>
                    <a:pt x="305" y="10"/>
                    <a:pt x="304" y="10"/>
                  </a:cubicBezTo>
                  <a:cubicBezTo>
                    <a:pt x="300" y="10"/>
                    <a:pt x="301" y="10"/>
                    <a:pt x="306" y="9"/>
                  </a:cubicBezTo>
                  <a:cubicBezTo>
                    <a:pt x="313" y="8"/>
                    <a:pt x="314" y="7"/>
                    <a:pt x="310" y="7"/>
                  </a:cubicBezTo>
                  <a:cubicBezTo>
                    <a:pt x="306" y="6"/>
                    <a:pt x="302" y="6"/>
                    <a:pt x="303" y="6"/>
                  </a:cubicBezTo>
                  <a:cubicBezTo>
                    <a:pt x="304" y="6"/>
                    <a:pt x="302" y="5"/>
                    <a:pt x="300" y="5"/>
                  </a:cubicBezTo>
                  <a:cubicBezTo>
                    <a:pt x="300" y="5"/>
                    <a:pt x="299" y="5"/>
                    <a:pt x="298" y="5"/>
                  </a:cubicBezTo>
                  <a:cubicBezTo>
                    <a:pt x="297" y="6"/>
                    <a:pt x="297" y="6"/>
                    <a:pt x="297" y="6"/>
                  </a:cubicBezTo>
                  <a:cubicBezTo>
                    <a:pt x="294" y="6"/>
                    <a:pt x="292" y="5"/>
                    <a:pt x="293" y="5"/>
                  </a:cubicBezTo>
                  <a:cubicBezTo>
                    <a:pt x="293" y="4"/>
                    <a:pt x="290" y="3"/>
                    <a:pt x="285" y="3"/>
                  </a:cubicBezTo>
                  <a:cubicBezTo>
                    <a:pt x="285" y="3"/>
                    <a:pt x="284" y="3"/>
                    <a:pt x="284" y="3"/>
                  </a:cubicBezTo>
                  <a:cubicBezTo>
                    <a:pt x="282" y="3"/>
                    <a:pt x="281" y="3"/>
                    <a:pt x="280" y="3"/>
                  </a:cubicBezTo>
                  <a:cubicBezTo>
                    <a:pt x="279" y="3"/>
                    <a:pt x="278" y="3"/>
                    <a:pt x="277" y="3"/>
                  </a:cubicBezTo>
                  <a:cubicBezTo>
                    <a:pt x="277" y="3"/>
                    <a:pt x="277" y="3"/>
                    <a:pt x="277" y="3"/>
                  </a:cubicBezTo>
                  <a:cubicBezTo>
                    <a:pt x="277" y="3"/>
                    <a:pt x="276" y="3"/>
                    <a:pt x="273" y="3"/>
                  </a:cubicBezTo>
                  <a:cubicBezTo>
                    <a:pt x="272" y="3"/>
                    <a:pt x="270" y="3"/>
                    <a:pt x="268" y="3"/>
                  </a:cubicBezTo>
                  <a:cubicBezTo>
                    <a:pt x="268" y="3"/>
                    <a:pt x="267" y="3"/>
                    <a:pt x="267" y="3"/>
                  </a:cubicBezTo>
                  <a:cubicBezTo>
                    <a:pt x="262" y="3"/>
                    <a:pt x="260" y="2"/>
                    <a:pt x="254" y="1"/>
                  </a:cubicBezTo>
                  <a:cubicBezTo>
                    <a:pt x="251" y="0"/>
                    <a:pt x="248" y="0"/>
                    <a:pt x="2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92" name="Freeform 141">
              <a:extLst>
                <a:ext uri="{FF2B5EF4-FFF2-40B4-BE49-F238E27FC236}">
                  <a16:creationId xmlns:a16="http://schemas.microsoft.com/office/drawing/2014/main" id="{9DE4EF3B-23B4-4E86-92E8-D07668CD7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4806950"/>
              <a:ext cx="220663" cy="57150"/>
            </a:xfrm>
            <a:custGeom>
              <a:avLst/>
              <a:gdLst>
                <a:gd name="T0" fmla="*/ 37 w 81"/>
                <a:gd name="T1" fmla="*/ 2 h 21"/>
                <a:gd name="T2" fmla="*/ 11 w 81"/>
                <a:gd name="T3" fmla="*/ 11 h 21"/>
                <a:gd name="T4" fmla="*/ 10 w 81"/>
                <a:gd name="T5" fmla="*/ 11 h 21"/>
                <a:gd name="T6" fmla="*/ 9 w 81"/>
                <a:gd name="T7" fmla="*/ 11 h 21"/>
                <a:gd name="T8" fmla="*/ 10 w 81"/>
                <a:gd name="T9" fmla="*/ 12 h 21"/>
                <a:gd name="T10" fmla="*/ 3 w 81"/>
                <a:gd name="T11" fmla="*/ 15 h 21"/>
                <a:gd name="T12" fmla="*/ 29 w 81"/>
                <a:gd name="T13" fmla="*/ 16 h 21"/>
                <a:gd name="T14" fmla="*/ 41 w 81"/>
                <a:gd name="T15" fmla="*/ 16 h 21"/>
                <a:gd name="T16" fmla="*/ 41 w 81"/>
                <a:gd name="T17" fmla="*/ 16 h 21"/>
                <a:gd name="T18" fmla="*/ 42 w 81"/>
                <a:gd name="T19" fmla="*/ 15 h 21"/>
                <a:gd name="T20" fmla="*/ 42 w 81"/>
                <a:gd name="T21" fmla="*/ 16 h 21"/>
                <a:gd name="T22" fmla="*/ 44 w 81"/>
                <a:gd name="T23" fmla="*/ 17 h 21"/>
                <a:gd name="T24" fmla="*/ 52 w 81"/>
                <a:gd name="T25" fmla="*/ 17 h 21"/>
                <a:gd name="T26" fmla="*/ 48 w 81"/>
                <a:gd name="T27" fmla="*/ 19 h 21"/>
                <a:gd name="T28" fmla="*/ 61 w 81"/>
                <a:gd name="T29" fmla="*/ 17 h 21"/>
                <a:gd name="T30" fmla="*/ 63 w 81"/>
                <a:gd name="T31" fmla="*/ 20 h 21"/>
                <a:gd name="T32" fmla="*/ 69 w 81"/>
                <a:gd name="T33" fmla="*/ 19 h 21"/>
                <a:gd name="T34" fmla="*/ 70 w 81"/>
                <a:gd name="T35" fmla="*/ 20 h 21"/>
                <a:gd name="T36" fmla="*/ 78 w 81"/>
                <a:gd name="T37" fmla="*/ 19 h 21"/>
                <a:gd name="T38" fmla="*/ 77 w 81"/>
                <a:gd name="T39" fmla="*/ 17 h 21"/>
                <a:gd name="T40" fmla="*/ 77 w 81"/>
                <a:gd name="T41" fmla="*/ 16 h 21"/>
                <a:gd name="T42" fmla="*/ 74 w 81"/>
                <a:gd name="T43" fmla="*/ 16 h 21"/>
                <a:gd name="T44" fmla="*/ 67 w 81"/>
                <a:gd name="T45" fmla="*/ 16 h 21"/>
                <a:gd name="T46" fmla="*/ 67 w 81"/>
                <a:gd name="T47" fmla="*/ 15 h 21"/>
                <a:gd name="T48" fmla="*/ 74 w 81"/>
                <a:gd name="T49" fmla="*/ 13 h 21"/>
                <a:gd name="T50" fmla="*/ 73 w 81"/>
                <a:gd name="T51" fmla="*/ 13 h 21"/>
                <a:gd name="T52" fmla="*/ 67 w 81"/>
                <a:gd name="T53" fmla="*/ 13 h 21"/>
                <a:gd name="T54" fmla="*/ 67 w 81"/>
                <a:gd name="T55" fmla="*/ 11 h 21"/>
                <a:gd name="T56" fmla="*/ 70 w 81"/>
                <a:gd name="T57" fmla="*/ 9 h 21"/>
                <a:gd name="T58" fmla="*/ 64 w 81"/>
                <a:gd name="T59" fmla="*/ 9 h 21"/>
                <a:gd name="T60" fmla="*/ 64 w 81"/>
                <a:gd name="T61" fmla="*/ 9 h 21"/>
                <a:gd name="T62" fmla="*/ 55 w 81"/>
                <a:gd name="T63" fmla="*/ 10 h 21"/>
                <a:gd name="T64" fmla="*/ 55 w 81"/>
                <a:gd name="T65" fmla="*/ 9 h 21"/>
                <a:gd name="T66" fmla="*/ 53 w 81"/>
                <a:gd name="T67" fmla="*/ 9 h 21"/>
                <a:gd name="T68" fmla="*/ 50 w 81"/>
                <a:gd name="T69" fmla="*/ 9 h 21"/>
                <a:gd name="T70" fmla="*/ 48 w 81"/>
                <a:gd name="T71" fmla="*/ 9 h 21"/>
                <a:gd name="T72" fmla="*/ 46 w 81"/>
                <a:gd name="T73" fmla="*/ 7 h 21"/>
                <a:gd name="T74" fmla="*/ 46 w 81"/>
                <a:gd name="T75" fmla="*/ 8 h 21"/>
                <a:gd name="T76" fmla="*/ 50 w 81"/>
                <a:gd name="T77" fmla="*/ 6 h 21"/>
                <a:gd name="T78" fmla="*/ 49 w 81"/>
                <a:gd name="T79" fmla="*/ 6 h 21"/>
                <a:gd name="T80" fmla="*/ 46 w 81"/>
                <a:gd name="T81" fmla="*/ 6 h 21"/>
                <a:gd name="T82" fmla="*/ 40 w 81"/>
                <a:gd name="T83" fmla="*/ 7 h 21"/>
                <a:gd name="T84" fmla="*/ 49 w 81"/>
                <a:gd name="T85" fmla="*/ 2 h 21"/>
                <a:gd name="T86" fmla="*/ 49 w 81"/>
                <a:gd name="T87" fmla="*/ 2 h 21"/>
                <a:gd name="T88" fmla="*/ 54 w 81"/>
                <a:gd name="T8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1" h="21">
                  <a:moveTo>
                    <a:pt x="54" y="0"/>
                  </a:moveTo>
                  <a:cubicBezTo>
                    <a:pt x="51" y="0"/>
                    <a:pt x="43" y="0"/>
                    <a:pt x="37" y="2"/>
                  </a:cubicBezTo>
                  <a:cubicBezTo>
                    <a:pt x="28" y="5"/>
                    <a:pt x="22" y="9"/>
                    <a:pt x="18" y="10"/>
                  </a:cubicBezTo>
                  <a:cubicBezTo>
                    <a:pt x="14" y="11"/>
                    <a:pt x="12" y="11"/>
                    <a:pt x="11" y="11"/>
                  </a:cubicBezTo>
                  <a:cubicBezTo>
                    <a:pt x="11" y="11"/>
                    <a:pt x="11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0" y="11"/>
                    <a:pt x="9" y="11"/>
                  </a:cubicBezTo>
                  <a:cubicBezTo>
                    <a:pt x="7" y="12"/>
                    <a:pt x="7" y="12"/>
                    <a:pt x="9" y="12"/>
                  </a:cubicBezTo>
                  <a:cubicBezTo>
                    <a:pt x="9" y="12"/>
                    <a:pt x="9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7" y="13"/>
                    <a:pt x="3" y="15"/>
                  </a:cubicBezTo>
                  <a:cubicBezTo>
                    <a:pt x="0" y="17"/>
                    <a:pt x="20" y="16"/>
                    <a:pt x="28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3" y="16"/>
                    <a:pt x="35" y="16"/>
                    <a:pt x="37" y="16"/>
                  </a:cubicBezTo>
                  <a:cubicBezTo>
                    <a:pt x="39" y="16"/>
                    <a:pt x="41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6"/>
                    <a:pt x="42" y="16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6"/>
                    <a:pt x="43" y="16"/>
                  </a:cubicBezTo>
                  <a:cubicBezTo>
                    <a:pt x="43" y="16"/>
                    <a:pt x="44" y="16"/>
                    <a:pt x="42" y="16"/>
                  </a:cubicBezTo>
                  <a:cubicBezTo>
                    <a:pt x="41" y="17"/>
                    <a:pt x="41" y="17"/>
                    <a:pt x="43" y="17"/>
                  </a:cubicBezTo>
                  <a:cubicBezTo>
                    <a:pt x="43" y="17"/>
                    <a:pt x="43" y="17"/>
                    <a:pt x="44" y="17"/>
                  </a:cubicBezTo>
                  <a:cubicBezTo>
                    <a:pt x="46" y="17"/>
                    <a:pt x="48" y="16"/>
                    <a:pt x="50" y="16"/>
                  </a:cubicBezTo>
                  <a:cubicBezTo>
                    <a:pt x="51" y="16"/>
                    <a:pt x="51" y="16"/>
                    <a:pt x="52" y="17"/>
                  </a:cubicBezTo>
                  <a:cubicBezTo>
                    <a:pt x="54" y="17"/>
                    <a:pt x="52" y="17"/>
                    <a:pt x="48" y="18"/>
                  </a:cubicBezTo>
                  <a:cubicBezTo>
                    <a:pt x="45" y="19"/>
                    <a:pt x="46" y="19"/>
                    <a:pt x="48" y="19"/>
                  </a:cubicBezTo>
                  <a:cubicBezTo>
                    <a:pt x="49" y="19"/>
                    <a:pt x="51" y="19"/>
                    <a:pt x="53" y="18"/>
                  </a:cubicBezTo>
                  <a:cubicBezTo>
                    <a:pt x="57" y="18"/>
                    <a:pt x="59" y="17"/>
                    <a:pt x="61" y="17"/>
                  </a:cubicBezTo>
                  <a:cubicBezTo>
                    <a:pt x="62" y="17"/>
                    <a:pt x="62" y="17"/>
                    <a:pt x="62" y="18"/>
                  </a:cubicBezTo>
                  <a:cubicBezTo>
                    <a:pt x="62" y="19"/>
                    <a:pt x="62" y="20"/>
                    <a:pt x="63" y="20"/>
                  </a:cubicBezTo>
                  <a:cubicBezTo>
                    <a:pt x="64" y="20"/>
                    <a:pt x="64" y="20"/>
                    <a:pt x="65" y="19"/>
                  </a:cubicBezTo>
                  <a:cubicBezTo>
                    <a:pt x="67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20"/>
                  </a:cubicBezTo>
                  <a:cubicBezTo>
                    <a:pt x="69" y="20"/>
                    <a:pt x="71" y="21"/>
                    <a:pt x="72" y="21"/>
                  </a:cubicBezTo>
                  <a:cubicBezTo>
                    <a:pt x="74" y="21"/>
                    <a:pt x="76" y="20"/>
                    <a:pt x="78" y="19"/>
                  </a:cubicBezTo>
                  <a:cubicBezTo>
                    <a:pt x="81" y="18"/>
                    <a:pt x="80" y="17"/>
                    <a:pt x="78" y="17"/>
                  </a:cubicBezTo>
                  <a:cubicBezTo>
                    <a:pt x="78" y="17"/>
                    <a:pt x="78" y="17"/>
                    <a:pt x="77" y="17"/>
                  </a:cubicBezTo>
                  <a:cubicBezTo>
                    <a:pt x="77" y="17"/>
                    <a:pt x="77" y="17"/>
                    <a:pt x="76" y="17"/>
                  </a:cubicBezTo>
                  <a:cubicBezTo>
                    <a:pt x="76" y="17"/>
                    <a:pt x="76" y="17"/>
                    <a:pt x="77" y="16"/>
                  </a:cubicBezTo>
                  <a:cubicBezTo>
                    <a:pt x="78" y="16"/>
                    <a:pt x="78" y="15"/>
                    <a:pt x="77" y="15"/>
                  </a:cubicBezTo>
                  <a:cubicBezTo>
                    <a:pt x="76" y="15"/>
                    <a:pt x="75" y="16"/>
                    <a:pt x="74" y="16"/>
                  </a:cubicBezTo>
                  <a:cubicBezTo>
                    <a:pt x="72" y="16"/>
                    <a:pt x="70" y="16"/>
                    <a:pt x="69" y="16"/>
                  </a:cubicBezTo>
                  <a:cubicBezTo>
                    <a:pt x="68" y="16"/>
                    <a:pt x="67" y="16"/>
                    <a:pt x="67" y="16"/>
                  </a:cubicBezTo>
                  <a:cubicBezTo>
                    <a:pt x="66" y="16"/>
                    <a:pt x="67" y="16"/>
                    <a:pt x="68" y="16"/>
                  </a:cubicBezTo>
                  <a:cubicBezTo>
                    <a:pt x="69" y="16"/>
                    <a:pt x="68" y="15"/>
                    <a:pt x="67" y="15"/>
                  </a:cubicBezTo>
                  <a:cubicBezTo>
                    <a:pt x="67" y="15"/>
                    <a:pt x="68" y="15"/>
                    <a:pt x="68" y="15"/>
                  </a:cubicBezTo>
                  <a:cubicBezTo>
                    <a:pt x="69" y="15"/>
                    <a:pt x="72" y="14"/>
                    <a:pt x="74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3"/>
                    <a:pt x="74" y="13"/>
                    <a:pt x="73" y="13"/>
                  </a:cubicBezTo>
                  <a:cubicBezTo>
                    <a:pt x="71" y="13"/>
                    <a:pt x="69" y="14"/>
                    <a:pt x="68" y="14"/>
                  </a:cubicBezTo>
                  <a:cubicBezTo>
                    <a:pt x="68" y="14"/>
                    <a:pt x="68" y="13"/>
                    <a:pt x="67" y="13"/>
                  </a:cubicBezTo>
                  <a:cubicBezTo>
                    <a:pt x="67" y="13"/>
                    <a:pt x="67" y="13"/>
                    <a:pt x="68" y="12"/>
                  </a:cubicBezTo>
                  <a:cubicBezTo>
                    <a:pt x="69" y="12"/>
                    <a:pt x="67" y="11"/>
                    <a:pt x="67" y="11"/>
                  </a:cubicBezTo>
                  <a:cubicBezTo>
                    <a:pt x="72" y="10"/>
                    <a:pt x="73" y="9"/>
                    <a:pt x="72" y="9"/>
                  </a:cubicBezTo>
                  <a:cubicBezTo>
                    <a:pt x="72" y="9"/>
                    <a:pt x="71" y="9"/>
                    <a:pt x="70" y="9"/>
                  </a:cubicBezTo>
                  <a:cubicBezTo>
                    <a:pt x="68" y="9"/>
                    <a:pt x="67" y="9"/>
                    <a:pt x="66" y="9"/>
                  </a:cubicBezTo>
                  <a:cubicBezTo>
                    <a:pt x="65" y="9"/>
                    <a:pt x="65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3" y="9"/>
                    <a:pt x="61" y="9"/>
                    <a:pt x="59" y="9"/>
                  </a:cubicBezTo>
                  <a:cubicBezTo>
                    <a:pt x="57" y="10"/>
                    <a:pt x="56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6" y="9"/>
                    <a:pt x="56" y="9"/>
                    <a:pt x="55" y="9"/>
                  </a:cubicBezTo>
                  <a:cubicBezTo>
                    <a:pt x="55" y="9"/>
                    <a:pt x="54" y="9"/>
                    <a:pt x="54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2" y="9"/>
                    <a:pt x="53" y="9"/>
                  </a:cubicBezTo>
                  <a:cubicBezTo>
                    <a:pt x="53" y="9"/>
                    <a:pt x="52" y="9"/>
                    <a:pt x="50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9"/>
                    <a:pt x="48" y="9"/>
                    <a:pt x="48" y="9"/>
                  </a:cubicBezTo>
                  <a:cubicBezTo>
                    <a:pt x="46" y="9"/>
                    <a:pt x="46" y="9"/>
                    <a:pt x="47" y="8"/>
                  </a:cubicBezTo>
                  <a:cubicBezTo>
                    <a:pt x="48" y="8"/>
                    <a:pt x="47" y="7"/>
                    <a:pt x="46" y="7"/>
                  </a:cubicBezTo>
                  <a:cubicBezTo>
                    <a:pt x="46" y="7"/>
                    <a:pt x="46" y="7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7" y="7"/>
                    <a:pt x="49" y="7"/>
                  </a:cubicBezTo>
                  <a:cubicBezTo>
                    <a:pt x="52" y="6"/>
                    <a:pt x="52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7" y="6"/>
                    <a:pt x="46" y="6"/>
                    <a:pt x="46" y="6"/>
                  </a:cubicBezTo>
                  <a:cubicBezTo>
                    <a:pt x="47" y="6"/>
                    <a:pt x="47" y="6"/>
                    <a:pt x="46" y="6"/>
                  </a:cubicBezTo>
                  <a:cubicBezTo>
                    <a:pt x="46" y="6"/>
                    <a:pt x="44" y="6"/>
                    <a:pt x="42" y="6"/>
                  </a:cubicBezTo>
                  <a:cubicBezTo>
                    <a:pt x="41" y="7"/>
                    <a:pt x="40" y="7"/>
                    <a:pt x="40" y="7"/>
                  </a:cubicBezTo>
                  <a:cubicBezTo>
                    <a:pt x="39" y="7"/>
                    <a:pt x="39" y="6"/>
                    <a:pt x="42" y="5"/>
                  </a:cubicBezTo>
                  <a:cubicBezTo>
                    <a:pt x="45" y="3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1" y="2"/>
                    <a:pt x="52" y="1"/>
                  </a:cubicBezTo>
                  <a:cubicBezTo>
                    <a:pt x="54" y="1"/>
                    <a:pt x="52" y="0"/>
                    <a:pt x="54" y="0"/>
                  </a:cubicBezTo>
                  <a:cubicBezTo>
                    <a:pt x="55" y="0"/>
                    <a:pt x="55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93" name="Freeform 142">
              <a:extLst>
                <a:ext uri="{FF2B5EF4-FFF2-40B4-BE49-F238E27FC236}">
                  <a16:creationId xmlns:a16="http://schemas.microsoft.com/office/drawing/2014/main" id="{2BD633E7-5745-4B91-A0DD-B75BF3CEE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500" y="4768850"/>
              <a:ext cx="152400" cy="46037"/>
            </a:xfrm>
            <a:custGeom>
              <a:avLst/>
              <a:gdLst>
                <a:gd name="T0" fmla="*/ 37 w 56"/>
                <a:gd name="T1" fmla="*/ 0 h 17"/>
                <a:gd name="T2" fmla="*/ 35 w 56"/>
                <a:gd name="T3" fmla="*/ 1 h 17"/>
                <a:gd name="T4" fmla="*/ 34 w 56"/>
                <a:gd name="T5" fmla="*/ 2 h 17"/>
                <a:gd name="T6" fmla="*/ 34 w 56"/>
                <a:gd name="T7" fmla="*/ 1 h 17"/>
                <a:gd name="T8" fmla="*/ 33 w 56"/>
                <a:gd name="T9" fmla="*/ 1 h 17"/>
                <a:gd name="T10" fmla="*/ 33 w 56"/>
                <a:gd name="T11" fmla="*/ 1 h 17"/>
                <a:gd name="T12" fmla="*/ 25 w 56"/>
                <a:gd name="T13" fmla="*/ 2 h 17"/>
                <a:gd name="T14" fmla="*/ 23 w 56"/>
                <a:gd name="T15" fmla="*/ 3 h 17"/>
                <a:gd name="T16" fmla="*/ 24 w 56"/>
                <a:gd name="T17" fmla="*/ 4 h 17"/>
                <a:gd name="T18" fmla="*/ 25 w 56"/>
                <a:gd name="T19" fmla="*/ 4 h 17"/>
                <a:gd name="T20" fmla="*/ 25 w 56"/>
                <a:gd name="T21" fmla="*/ 4 h 17"/>
                <a:gd name="T22" fmla="*/ 17 w 56"/>
                <a:gd name="T23" fmla="*/ 5 h 17"/>
                <a:gd name="T24" fmla="*/ 7 w 56"/>
                <a:gd name="T25" fmla="*/ 6 h 17"/>
                <a:gd name="T26" fmla="*/ 7 w 56"/>
                <a:gd name="T27" fmla="*/ 6 h 17"/>
                <a:gd name="T28" fmla="*/ 6 w 56"/>
                <a:gd name="T29" fmla="*/ 6 h 17"/>
                <a:gd name="T30" fmla="*/ 5 w 56"/>
                <a:gd name="T31" fmla="*/ 6 h 17"/>
                <a:gd name="T32" fmla="*/ 7 w 56"/>
                <a:gd name="T33" fmla="*/ 7 h 17"/>
                <a:gd name="T34" fmla="*/ 7 w 56"/>
                <a:gd name="T35" fmla="*/ 8 h 17"/>
                <a:gd name="T36" fmla="*/ 10 w 56"/>
                <a:gd name="T37" fmla="*/ 9 h 17"/>
                <a:gd name="T38" fmla="*/ 11 w 56"/>
                <a:gd name="T39" fmla="*/ 11 h 17"/>
                <a:gd name="T40" fmla="*/ 9 w 56"/>
                <a:gd name="T41" fmla="*/ 12 h 17"/>
                <a:gd name="T42" fmla="*/ 10 w 56"/>
                <a:gd name="T43" fmla="*/ 12 h 17"/>
                <a:gd name="T44" fmla="*/ 14 w 56"/>
                <a:gd name="T45" fmla="*/ 12 h 17"/>
                <a:gd name="T46" fmla="*/ 17 w 56"/>
                <a:gd name="T47" fmla="*/ 12 h 17"/>
                <a:gd name="T48" fmla="*/ 12 w 56"/>
                <a:gd name="T49" fmla="*/ 13 h 17"/>
                <a:gd name="T50" fmla="*/ 2 w 56"/>
                <a:gd name="T51" fmla="*/ 14 h 17"/>
                <a:gd name="T52" fmla="*/ 2 w 56"/>
                <a:gd name="T53" fmla="*/ 15 h 17"/>
                <a:gd name="T54" fmla="*/ 2 w 56"/>
                <a:gd name="T55" fmla="*/ 15 h 17"/>
                <a:gd name="T56" fmla="*/ 2 w 56"/>
                <a:gd name="T57" fmla="*/ 15 h 17"/>
                <a:gd name="T58" fmla="*/ 2 w 56"/>
                <a:gd name="T59" fmla="*/ 15 h 17"/>
                <a:gd name="T60" fmla="*/ 3 w 56"/>
                <a:gd name="T61" fmla="*/ 16 h 17"/>
                <a:gd name="T62" fmla="*/ 3 w 56"/>
                <a:gd name="T63" fmla="*/ 16 h 17"/>
                <a:gd name="T64" fmla="*/ 4 w 56"/>
                <a:gd name="T65" fmla="*/ 16 h 17"/>
                <a:gd name="T66" fmla="*/ 4 w 56"/>
                <a:gd name="T67" fmla="*/ 16 h 17"/>
                <a:gd name="T68" fmla="*/ 4 w 56"/>
                <a:gd name="T69" fmla="*/ 17 h 17"/>
                <a:gd name="T70" fmla="*/ 5 w 56"/>
                <a:gd name="T71" fmla="*/ 17 h 17"/>
                <a:gd name="T72" fmla="*/ 7 w 56"/>
                <a:gd name="T73" fmla="*/ 17 h 17"/>
                <a:gd name="T74" fmla="*/ 7 w 56"/>
                <a:gd name="T75" fmla="*/ 17 h 17"/>
                <a:gd name="T76" fmla="*/ 7 w 56"/>
                <a:gd name="T77" fmla="*/ 17 h 17"/>
                <a:gd name="T78" fmla="*/ 11 w 56"/>
                <a:gd name="T79" fmla="*/ 17 h 17"/>
                <a:gd name="T80" fmla="*/ 14 w 56"/>
                <a:gd name="T81" fmla="*/ 17 h 17"/>
                <a:gd name="T82" fmla="*/ 33 w 56"/>
                <a:gd name="T83" fmla="*/ 15 h 17"/>
                <a:gd name="T84" fmla="*/ 48 w 56"/>
                <a:gd name="T85" fmla="*/ 9 h 17"/>
                <a:gd name="T86" fmla="*/ 55 w 56"/>
                <a:gd name="T87" fmla="*/ 4 h 17"/>
                <a:gd name="T88" fmla="*/ 55 w 56"/>
                <a:gd name="T89" fmla="*/ 4 h 17"/>
                <a:gd name="T90" fmla="*/ 55 w 56"/>
                <a:gd name="T91" fmla="*/ 5 h 17"/>
                <a:gd name="T92" fmla="*/ 50 w 56"/>
                <a:gd name="T93" fmla="*/ 2 h 17"/>
                <a:gd name="T94" fmla="*/ 42 w 56"/>
                <a:gd name="T95" fmla="*/ 1 h 17"/>
                <a:gd name="T96" fmla="*/ 39 w 56"/>
                <a:gd name="T97" fmla="*/ 1 h 17"/>
                <a:gd name="T98" fmla="*/ 38 w 56"/>
                <a:gd name="T99" fmla="*/ 1 h 17"/>
                <a:gd name="T100" fmla="*/ 38 w 56"/>
                <a:gd name="T101" fmla="*/ 1 h 17"/>
                <a:gd name="T102" fmla="*/ 38 w 56"/>
                <a:gd name="T103" fmla="*/ 1 h 17"/>
                <a:gd name="T104" fmla="*/ 37 w 56"/>
                <a:gd name="T10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17">
                  <a:moveTo>
                    <a:pt x="37" y="0"/>
                  </a:moveTo>
                  <a:cubicBezTo>
                    <a:pt x="36" y="0"/>
                    <a:pt x="35" y="1"/>
                    <a:pt x="35" y="1"/>
                  </a:cubicBezTo>
                  <a:cubicBezTo>
                    <a:pt x="34" y="1"/>
                    <a:pt x="34" y="2"/>
                    <a:pt x="34" y="2"/>
                  </a:cubicBezTo>
                  <a:cubicBezTo>
                    <a:pt x="34" y="2"/>
                    <a:pt x="34" y="1"/>
                    <a:pt x="34" y="1"/>
                  </a:cubicBezTo>
                  <a:cubicBezTo>
                    <a:pt x="34" y="1"/>
                    <a:pt x="34" y="1"/>
                    <a:pt x="33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9" y="1"/>
                    <a:pt x="26" y="2"/>
                    <a:pt x="25" y="2"/>
                  </a:cubicBezTo>
                  <a:cubicBezTo>
                    <a:pt x="26" y="2"/>
                    <a:pt x="24" y="3"/>
                    <a:pt x="23" y="3"/>
                  </a:cubicBezTo>
                  <a:cubicBezTo>
                    <a:pt x="22" y="3"/>
                    <a:pt x="23" y="4"/>
                    <a:pt x="24" y="4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6" y="4"/>
                    <a:pt x="23" y="5"/>
                    <a:pt x="17" y="5"/>
                  </a:cubicBezTo>
                  <a:cubicBezTo>
                    <a:pt x="10" y="5"/>
                    <a:pt x="6" y="5"/>
                    <a:pt x="7" y="6"/>
                  </a:cubicBezTo>
                  <a:cubicBezTo>
                    <a:pt x="8" y="6"/>
                    <a:pt x="7" y="6"/>
                    <a:pt x="7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6"/>
                    <a:pt x="7" y="7"/>
                  </a:cubicBezTo>
                  <a:cubicBezTo>
                    <a:pt x="9" y="7"/>
                    <a:pt x="9" y="7"/>
                    <a:pt x="7" y="8"/>
                  </a:cubicBezTo>
                  <a:cubicBezTo>
                    <a:pt x="5" y="8"/>
                    <a:pt x="7" y="9"/>
                    <a:pt x="10" y="9"/>
                  </a:cubicBezTo>
                  <a:cubicBezTo>
                    <a:pt x="14" y="10"/>
                    <a:pt x="14" y="10"/>
                    <a:pt x="11" y="11"/>
                  </a:cubicBezTo>
                  <a:cubicBezTo>
                    <a:pt x="9" y="12"/>
                    <a:pt x="8" y="12"/>
                    <a:pt x="9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13" y="12"/>
                    <a:pt x="14" y="12"/>
                  </a:cubicBezTo>
                  <a:cubicBezTo>
                    <a:pt x="15" y="12"/>
                    <a:pt x="16" y="12"/>
                    <a:pt x="17" y="12"/>
                  </a:cubicBezTo>
                  <a:cubicBezTo>
                    <a:pt x="18" y="12"/>
                    <a:pt x="15" y="13"/>
                    <a:pt x="12" y="13"/>
                  </a:cubicBezTo>
                  <a:cubicBezTo>
                    <a:pt x="9" y="14"/>
                    <a:pt x="4" y="14"/>
                    <a:pt x="2" y="14"/>
                  </a:cubicBezTo>
                  <a:cubicBezTo>
                    <a:pt x="0" y="14"/>
                    <a:pt x="0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4" y="15"/>
                    <a:pt x="4" y="15"/>
                    <a:pt x="2" y="15"/>
                  </a:cubicBezTo>
                  <a:cubicBezTo>
                    <a:pt x="0" y="15"/>
                    <a:pt x="1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6" y="16"/>
                    <a:pt x="6" y="16"/>
                    <a:pt x="4" y="16"/>
                  </a:cubicBezTo>
                  <a:cubicBezTo>
                    <a:pt x="3" y="17"/>
                    <a:pt x="3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6" y="17"/>
                    <a:pt x="6" y="17"/>
                    <a:pt x="7" y="17"/>
                  </a:cubicBezTo>
                  <a:cubicBezTo>
                    <a:pt x="8" y="17"/>
                    <a:pt x="8" y="17"/>
                    <a:pt x="7" y="17"/>
                  </a:cubicBezTo>
                  <a:cubicBezTo>
                    <a:pt x="6" y="17"/>
                    <a:pt x="6" y="17"/>
                    <a:pt x="7" y="17"/>
                  </a:cubicBezTo>
                  <a:cubicBezTo>
                    <a:pt x="7" y="17"/>
                    <a:pt x="8" y="17"/>
                    <a:pt x="11" y="17"/>
                  </a:cubicBezTo>
                  <a:cubicBezTo>
                    <a:pt x="12" y="17"/>
                    <a:pt x="13" y="17"/>
                    <a:pt x="14" y="17"/>
                  </a:cubicBezTo>
                  <a:cubicBezTo>
                    <a:pt x="19" y="17"/>
                    <a:pt x="27" y="16"/>
                    <a:pt x="33" y="15"/>
                  </a:cubicBezTo>
                  <a:cubicBezTo>
                    <a:pt x="40" y="15"/>
                    <a:pt x="47" y="12"/>
                    <a:pt x="48" y="9"/>
                  </a:cubicBezTo>
                  <a:cubicBezTo>
                    <a:pt x="49" y="6"/>
                    <a:pt x="54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5"/>
                    <a:pt x="55" y="5"/>
                  </a:cubicBezTo>
                  <a:cubicBezTo>
                    <a:pt x="56" y="5"/>
                    <a:pt x="56" y="3"/>
                    <a:pt x="50" y="2"/>
                  </a:cubicBezTo>
                  <a:cubicBezTo>
                    <a:pt x="47" y="1"/>
                    <a:pt x="44" y="1"/>
                    <a:pt x="42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8" y="1"/>
                    <a:pt x="37" y="0"/>
                    <a:pt x="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94" name="Freeform 143">
              <a:extLst>
                <a:ext uri="{FF2B5EF4-FFF2-40B4-BE49-F238E27FC236}">
                  <a16:creationId xmlns:a16="http://schemas.microsoft.com/office/drawing/2014/main" id="{9C25BBE9-5B97-4F05-91A5-9BE415A8B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2238" y="5208588"/>
              <a:ext cx="49213" cy="14287"/>
            </a:xfrm>
            <a:custGeom>
              <a:avLst/>
              <a:gdLst>
                <a:gd name="T0" fmla="*/ 4 w 18"/>
                <a:gd name="T1" fmla="*/ 0 h 5"/>
                <a:gd name="T2" fmla="*/ 0 w 18"/>
                <a:gd name="T3" fmla="*/ 1 h 5"/>
                <a:gd name="T4" fmla="*/ 3 w 18"/>
                <a:gd name="T5" fmla="*/ 3 h 5"/>
                <a:gd name="T6" fmla="*/ 12 w 18"/>
                <a:gd name="T7" fmla="*/ 5 h 5"/>
                <a:gd name="T8" fmla="*/ 13 w 18"/>
                <a:gd name="T9" fmla="*/ 5 h 5"/>
                <a:gd name="T10" fmla="*/ 14 w 18"/>
                <a:gd name="T11" fmla="*/ 2 h 5"/>
                <a:gd name="T12" fmla="*/ 4 w 1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1"/>
                    <a:pt x="2" y="2"/>
                    <a:pt x="3" y="3"/>
                  </a:cubicBezTo>
                  <a:cubicBezTo>
                    <a:pt x="5" y="4"/>
                    <a:pt x="9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6" y="5"/>
                    <a:pt x="18" y="4"/>
                    <a:pt x="14" y="2"/>
                  </a:cubicBezTo>
                  <a:cubicBezTo>
                    <a:pt x="12" y="1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95" name="Freeform 144">
              <a:extLst>
                <a:ext uri="{FF2B5EF4-FFF2-40B4-BE49-F238E27FC236}">
                  <a16:creationId xmlns:a16="http://schemas.microsoft.com/office/drawing/2014/main" id="{4A3422D3-BD4B-44BA-AEF5-E229359FF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925" y="5216525"/>
              <a:ext cx="44450" cy="11112"/>
            </a:xfrm>
            <a:custGeom>
              <a:avLst/>
              <a:gdLst>
                <a:gd name="T0" fmla="*/ 1 w 16"/>
                <a:gd name="T1" fmla="*/ 0 h 4"/>
                <a:gd name="T2" fmla="*/ 1 w 16"/>
                <a:gd name="T3" fmla="*/ 3 h 4"/>
                <a:gd name="T4" fmla="*/ 6 w 16"/>
                <a:gd name="T5" fmla="*/ 4 h 4"/>
                <a:gd name="T6" fmla="*/ 12 w 16"/>
                <a:gd name="T7" fmla="*/ 3 h 4"/>
                <a:gd name="T8" fmla="*/ 10 w 16"/>
                <a:gd name="T9" fmla="*/ 1 h 4"/>
                <a:gd name="T10" fmla="*/ 5 w 16"/>
                <a:gd name="T11" fmla="*/ 0 h 4"/>
                <a:gd name="T12" fmla="*/ 2 w 16"/>
                <a:gd name="T13" fmla="*/ 0 h 4"/>
                <a:gd name="T14" fmla="*/ 1 w 16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4">
                  <a:moveTo>
                    <a:pt x="1" y="0"/>
                  </a:moveTo>
                  <a:cubicBezTo>
                    <a:pt x="0" y="0"/>
                    <a:pt x="0" y="1"/>
                    <a:pt x="1" y="3"/>
                  </a:cubicBezTo>
                  <a:cubicBezTo>
                    <a:pt x="1" y="3"/>
                    <a:pt x="4" y="4"/>
                    <a:pt x="6" y="4"/>
                  </a:cubicBezTo>
                  <a:cubicBezTo>
                    <a:pt x="8" y="4"/>
                    <a:pt x="10" y="4"/>
                    <a:pt x="12" y="3"/>
                  </a:cubicBezTo>
                  <a:cubicBezTo>
                    <a:pt x="16" y="2"/>
                    <a:pt x="14" y="1"/>
                    <a:pt x="10" y="1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96" name="Freeform 145">
              <a:extLst>
                <a:ext uri="{FF2B5EF4-FFF2-40B4-BE49-F238E27FC236}">
                  <a16:creationId xmlns:a16="http://schemas.microsoft.com/office/drawing/2014/main" id="{974A0865-C931-4B15-B612-BBEA70A36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6363" y="5410200"/>
              <a:ext cx="96838" cy="14287"/>
            </a:xfrm>
            <a:custGeom>
              <a:avLst/>
              <a:gdLst>
                <a:gd name="T0" fmla="*/ 26 w 36"/>
                <a:gd name="T1" fmla="*/ 0 h 5"/>
                <a:gd name="T2" fmla="*/ 14 w 36"/>
                <a:gd name="T3" fmla="*/ 1 h 5"/>
                <a:gd name="T4" fmla="*/ 5 w 36"/>
                <a:gd name="T5" fmla="*/ 5 h 5"/>
                <a:gd name="T6" fmla="*/ 7 w 36"/>
                <a:gd name="T7" fmla="*/ 5 h 5"/>
                <a:gd name="T8" fmla="*/ 17 w 36"/>
                <a:gd name="T9" fmla="*/ 3 h 5"/>
                <a:gd name="T10" fmla="*/ 31 w 36"/>
                <a:gd name="T11" fmla="*/ 2 h 5"/>
                <a:gd name="T12" fmla="*/ 26 w 3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5">
                  <a:moveTo>
                    <a:pt x="26" y="0"/>
                  </a:moveTo>
                  <a:cubicBezTo>
                    <a:pt x="23" y="0"/>
                    <a:pt x="19" y="0"/>
                    <a:pt x="14" y="1"/>
                  </a:cubicBezTo>
                  <a:cubicBezTo>
                    <a:pt x="1" y="2"/>
                    <a:pt x="0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11" y="5"/>
                    <a:pt x="14" y="4"/>
                    <a:pt x="17" y="3"/>
                  </a:cubicBezTo>
                  <a:cubicBezTo>
                    <a:pt x="22" y="3"/>
                    <a:pt x="26" y="2"/>
                    <a:pt x="31" y="2"/>
                  </a:cubicBezTo>
                  <a:cubicBezTo>
                    <a:pt x="36" y="1"/>
                    <a:pt x="33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97" name="Freeform 146">
              <a:extLst>
                <a:ext uri="{FF2B5EF4-FFF2-40B4-BE49-F238E27FC236}">
                  <a16:creationId xmlns:a16="http://schemas.microsoft.com/office/drawing/2014/main" id="{B167E4BA-7A91-43E5-92E2-5CC837777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3225" y="5699125"/>
              <a:ext cx="38100" cy="4762"/>
            </a:xfrm>
            <a:custGeom>
              <a:avLst/>
              <a:gdLst>
                <a:gd name="T0" fmla="*/ 6 w 14"/>
                <a:gd name="T1" fmla="*/ 0 h 2"/>
                <a:gd name="T2" fmla="*/ 5 w 14"/>
                <a:gd name="T3" fmla="*/ 0 h 2"/>
                <a:gd name="T4" fmla="*/ 6 w 14"/>
                <a:gd name="T5" fmla="*/ 2 h 2"/>
                <a:gd name="T6" fmla="*/ 6 w 14"/>
                <a:gd name="T7" fmla="*/ 2 h 2"/>
                <a:gd name="T8" fmla="*/ 14 w 14"/>
                <a:gd name="T9" fmla="*/ 1 h 2"/>
                <a:gd name="T10" fmla="*/ 6 w 14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0" y="1"/>
                    <a:pt x="1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11" y="2"/>
                    <a:pt x="14" y="2"/>
                    <a:pt x="14" y="1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98" name="Freeform 147">
              <a:extLst>
                <a:ext uri="{FF2B5EF4-FFF2-40B4-BE49-F238E27FC236}">
                  <a16:creationId xmlns:a16="http://schemas.microsoft.com/office/drawing/2014/main" id="{800478E4-EDE6-4B6A-893B-6921CCF56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5788" y="5757863"/>
              <a:ext cx="15875" cy="3175"/>
            </a:xfrm>
            <a:custGeom>
              <a:avLst/>
              <a:gdLst>
                <a:gd name="T0" fmla="*/ 5 w 6"/>
                <a:gd name="T1" fmla="*/ 0 h 1"/>
                <a:gd name="T2" fmla="*/ 2 w 6"/>
                <a:gd name="T3" fmla="*/ 0 h 1"/>
                <a:gd name="T4" fmla="*/ 5 w 6"/>
                <a:gd name="T5" fmla="*/ 1 h 1"/>
                <a:gd name="T6" fmla="*/ 6 w 6"/>
                <a:gd name="T7" fmla="*/ 0 h 1"/>
                <a:gd name="T8" fmla="*/ 5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5" y="0"/>
                  </a:moveTo>
                  <a:cubicBezTo>
                    <a:pt x="4" y="0"/>
                    <a:pt x="2" y="0"/>
                    <a:pt x="2" y="0"/>
                  </a:cubicBezTo>
                  <a:cubicBezTo>
                    <a:pt x="0" y="1"/>
                    <a:pt x="4" y="1"/>
                    <a:pt x="5" y="1"/>
                  </a:cubicBezTo>
                  <a:cubicBezTo>
                    <a:pt x="4" y="1"/>
                    <a:pt x="5" y="1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99" name="Freeform 148">
              <a:extLst>
                <a:ext uri="{FF2B5EF4-FFF2-40B4-BE49-F238E27FC236}">
                  <a16:creationId xmlns:a16="http://schemas.microsoft.com/office/drawing/2014/main" id="{1D2A530F-92BE-4A7D-B82E-87B5DA012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0800" y="5241925"/>
              <a:ext cx="157163" cy="31750"/>
            </a:xfrm>
            <a:custGeom>
              <a:avLst/>
              <a:gdLst>
                <a:gd name="T0" fmla="*/ 42 w 58"/>
                <a:gd name="T1" fmla="*/ 0 h 12"/>
                <a:gd name="T2" fmla="*/ 41 w 58"/>
                <a:gd name="T3" fmla="*/ 0 h 12"/>
                <a:gd name="T4" fmla="*/ 40 w 58"/>
                <a:gd name="T5" fmla="*/ 1 h 12"/>
                <a:gd name="T6" fmla="*/ 40 w 58"/>
                <a:gd name="T7" fmla="*/ 0 h 12"/>
                <a:gd name="T8" fmla="*/ 38 w 58"/>
                <a:gd name="T9" fmla="*/ 1 h 12"/>
                <a:gd name="T10" fmla="*/ 34 w 58"/>
                <a:gd name="T11" fmla="*/ 2 h 12"/>
                <a:gd name="T12" fmla="*/ 26 w 58"/>
                <a:gd name="T13" fmla="*/ 4 h 12"/>
                <a:gd name="T14" fmla="*/ 25 w 58"/>
                <a:gd name="T15" fmla="*/ 4 h 12"/>
                <a:gd name="T16" fmla="*/ 20 w 58"/>
                <a:gd name="T17" fmla="*/ 4 h 12"/>
                <a:gd name="T18" fmla="*/ 14 w 58"/>
                <a:gd name="T19" fmla="*/ 3 h 12"/>
                <a:gd name="T20" fmla="*/ 7 w 58"/>
                <a:gd name="T21" fmla="*/ 4 h 12"/>
                <a:gd name="T22" fmla="*/ 2 w 58"/>
                <a:gd name="T23" fmla="*/ 7 h 12"/>
                <a:gd name="T24" fmla="*/ 3 w 58"/>
                <a:gd name="T25" fmla="*/ 7 h 12"/>
                <a:gd name="T26" fmla="*/ 8 w 58"/>
                <a:gd name="T27" fmla="*/ 7 h 12"/>
                <a:gd name="T28" fmla="*/ 9 w 58"/>
                <a:gd name="T29" fmla="*/ 7 h 12"/>
                <a:gd name="T30" fmla="*/ 9 w 58"/>
                <a:gd name="T31" fmla="*/ 7 h 12"/>
                <a:gd name="T32" fmla="*/ 12 w 58"/>
                <a:gd name="T33" fmla="*/ 6 h 12"/>
                <a:gd name="T34" fmla="*/ 14 w 58"/>
                <a:gd name="T35" fmla="*/ 6 h 12"/>
                <a:gd name="T36" fmla="*/ 15 w 58"/>
                <a:gd name="T37" fmla="*/ 6 h 12"/>
                <a:gd name="T38" fmla="*/ 17 w 58"/>
                <a:gd name="T39" fmla="*/ 6 h 12"/>
                <a:gd name="T40" fmla="*/ 17 w 58"/>
                <a:gd name="T41" fmla="*/ 6 h 12"/>
                <a:gd name="T42" fmla="*/ 19 w 58"/>
                <a:gd name="T43" fmla="*/ 6 h 12"/>
                <a:gd name="T44" fmla="*/ 23 w 58"/>
                <a:gd name="T45" fmla="*/ 7 h 12"/>
                <a:gd name="T46" fmla="*/ 28 w 58"/>
                <a:gd name="T47" fmla="*/ 11 h 12"/>
                <a:gd name="T48" fmla="*/ 41 w 58"/>
                <a:gd name="T49" fmla="*/ 12 h 12"/>
                <a:gd name="T50" fmla="*/ 42 w 58"/>
                <a:gd name="T51" fmla="*/ 12 h 12"/>
                <a:gd name="T52" fmla="*/ 46 w 58"/>
                <a:gd name="T53" fmla="*/ 10 h 12"/>
                <a:gd name="T54" fmla="*/ 50 w 58"/>
                <a:gd name="T55" fmla="*/ 8 h 12"/>
                <a:gd name="T56" fmla="*/ 51 w 58"/>
                <a:gd name="T57" fmla="*/ 9 h 12"/>
                <a:gd name="T58" fmla="*/ 52 w 58"/>
                <a:gd name="T59" fmla="*/ 9 h 12"/>
                <a:gd name="T60" fmla="*/ 56 w 58"/>
                <a:gd name="T61" fmla="*/ 4 h 12"/>
                <a:gd name="T62" fmla="*/ 42 w 58"/>
                <a:gd name="T6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" h="12">
                  <a:moveTo>
                    <a:pt x="42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1"/>
                    <a:pt x="40" y="1"/>
                  </a:cubicBezTo>
                  <a:cubicBezTo>
                    <a:pt x="40" y="1"/>
                    <a:pt x="40" y="1"/>
                    <a:pt x="40" y="0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6" y="2"/>
                    <a:pt x="34" y="1"/>
                    <a:pt x="34" y="2"/>
                  </a:cubicBezTo>
                  <a:cubicBezTo>
                    <a:pt x="34" y="3"/>
                    <a:pt x="30" y="3"/>
                    <a:pt x="26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4" y="4"/>
                    <a:pt x="22" y="4"/>
                    <a:pt x="20" y="4"/>
                  </a:cubicBezTo>
                  <a:cubicBezTo>
                    <a:pt x="18" y="3"/>
                    <a:pt x="16" y="3"/>
                    <a:pt x="14" y="3"/>
                  </a:cubicBezTo>
                  <a:cubicBezTo>
                    <a:pt x="12" y="3"/>
                    <a:pt x="9" y="3"/>
                    <a:pt x="7" y="4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7"/>
                    <a:pt x="6" y="7"/>
                    <a:pt x="8" y="7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1" y="7"/>
                    <a:pt x="12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8" y="6"/>
                    <a:pt x="19" y="6"/>
                  </a:cubicBezTo>
                  <a:cubicBezTo>
                    <a:pt x="20" y="6"/>
                    <a:pt x="22" y="6"/>
                    <a:pt x="23" y="7"/>
                  </a:cubicBezTo>
                  <a:cubicBezTo>
                    <a:pt x="26" y="7"/>
                    <a:pt x="23" y="10"/>
                    <a:pt x="28" y="11"/>
                  </a:cubicBezTo>
                  <a:cubicBezTo>
                    <a:pt x="34" y="12"/>
                    <a:pt x="42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2"/>
                    <a:pt x="45" y="12"/>
                    <a:pt x="46" y="10"/>
                  </a:cubicBezTo>
                  <a:cubicBezTo>
                    <a:pt x="47" y="9"/>
                    <a:pt x="48" y="8"/>
                    <a:pt x="50" y="8"/>
                  </a:cubicBezTo>
                  <a:cubicBezTo>
                    <a:pt x="50" y="8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5" y="9"/>
                    <a:pt x="58" y="7"/>
                    <a:pt x="56" y="4"/>
                  </a:cubicBezTo>
                  <a:cubicBezTo>
                    <a:pt x="54" y="1"/>
                    <a:pt x="46" y="0"/>
                    <a:pt x="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00" name="Freeform 149">
              <a:extLst>
                <a:ext uri="{FF2B5EF4-FFF2-40B4-BE49-F238E27FC236}">
                  <a16:creationId xmlns:a16="http://schemas.microsoft.com/office/drawing/2014/main" id="{4FEAE38C-1720-4DAB-97E7-33A084CE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4525" y="5810250"/>
              <a:ext cx="6350" cy="3175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0 w 2"/>
                <a:gd name="T5" fmla="*/ 1 h 1"/>
                <a:gd name="T6" fmla="*/ 1 w 2"/>
                <a:gd name="T7" fmla="*/ 1 h 1"/>
                <a:gd name="T8" fmla="*/ 2 w 2"/>
                <a:gd name="T9" fmla="*/ 1 h 1"/>
                <a:gd name="T10" fmla="*/ 2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01" name="Freeform 150">
              <a:extLst>
                <a:ext uri="{FF2B5EF4-FFF2-40B4-BE49-F238E27FC236}">
                  <a16:creationId xmlns:a16="http://schemas.microsoft.com/office/drawing/2014/main" id="{A4143339-210B-41B0-85BF-7FBEE352C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663" y="4433888"/>
              <a:ext cx="12700" cy="4762"/>
            </a:xfrm>
            <a:custGeom>
              <a:avLst/>
              <a:gdLst>
                <a:gd name="T0" fmla="*/ 1 w 5"/>
                <a:gd name="T1" fmla="*/ 0 h 2"/>
                <a:gd name="T2" fmla="*/ 1 w 5"/>
                <a:gd name="T3" fmla="*/ 0 h 2"/>
                <a:gd name="T4" fmla="*/ 0 w 5"/>
                <a:gd name="T5" fmla="*/ 1 h 2"/>
                <a:gd name="T6" fmla="*/ 4 w 5"/>
                <a:gd name="T7" fmla="*/ 2 h 2"/>
                <a:gd name="T8" fmla="*/ 4 w 5"/>
                <a:gd name="T9" fmla="*/ 2 h 2"/>
                <a:gd name="T10" fmla="*/ 4 w 5"/>
                <a:gd name="T11" fmla="*/ 1 h 2"/>
                <a:gd name="T12" fmla="*/ 1 w 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1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4" y="1"/>
                  </a:cubicBezTo>
                  <a:cubicBezTo>
                    <a:pt x="3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02" name="Freeform 151">
              <a:extLst>
                <a:ext uri="{FF2B5EF4-FFF2-40B4-BE49-F238E27FC236}">
                  <a16:creationId xmlns:a16="http://schemas.microsoft.com/office/drawing/2014/main" id="{06CA2BD8-DEEA-43FB-8DDF-85DAEC50A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0325" y="5227638"/>
              <a:ext cx="34925" cy="14287"/>
            </a:xfrm>
            <a:custGeom>
              <a:avLst/>
              <a:gdLst>
                <a:gd name="T0" fmla="*/ 7 w 13"/>
                <a:gd name="T1" fmla="*/ 0 h 5"/>
                <a:gd name="T2" fmla="*/ 0 w 13"/>
                <a:gd name="T3" fmla="*/ 4 h 5"/>
                <a:gd name="T4" fmla="*/ 5 w 13"/>
                <a:gd name="T5" fmla="*/ 5 h 5"/>
                <a:gd name="T6" fmla="*/ 5 w 13"/>
                <a:gd name="T7" fmla="*/ 5 h 5"/>
                <a:gd name="T8" fmla="*/ 9 w 13"/>
                <a:gd name="T9" fmla="*/ 0 h 5"/>
                <a:gd name="T10" fmla="*/ 7 w 13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5">
                  <a:moveTo>
                    <a:pt x="7" y="0"/>
                  </a:moveTo>
                  <a:cubicBezTo>
                    <a:pt x="5" y="0"/>
                    <a:pt x="2" y="1"/>
                    <a:pt x="0" y="4"/>
                  </a:cubicBezTo>
                  <a:cubicBezTo>
                    <a:pt x="1" y="5"/>
                    <a:pt x="3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" y="5"/>
                    <a:pt x="13" y="3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03" name="Freeform 152">
              <a:extLst>
                <a:ext uri="{FF2B5EF4-FFF2-40B4-BE49-F238E27FC236}">
                  <a16:creationId xmlns:a16="http://schemas.microsoft.com/office/drawing/2014/main" id="{DFD7FC9C-53F3-4F1E-BF33-AC76F3288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725" y="5407025"/>
              <a:ext cx="120650" cy="6350"/>
            </a:xfrm>
            <a:custGeom>
              <a:avLst/>
              <a:gdLst>
                <a:gd name="T0" fmla="*/ 18 w 44"/>
                <a:gd name="T1" fmla="*/ 0 h 2"/>
                <a:gd name="T2" fmla="*/ 2 w 44"/>
                <a:gd name="T3" fmla="*/ 0 h 2"/>
                <a:gd name="T4" fmla="*/ 15 w 44"/>
                <a:gd name="T5" fmla="*/ 2 h 2"/>
                <a:gd name="T6" fmla="*/ 34 w 44"/>
                <a:gd name="T7" fmla="*/ 1 h 2"/>
                <a:gd name="T8" fmla="*/ 41 w 44"/>
                <a:gd name="T9" fmla="*/ 1 h 2"/>
                <a:gd name="T10" fmla="*/ 23 w 44"/>
                <a:gd name="T11" fmla="*/ 0 h 2"/>
                <a:gd name="T12" fmla="*/ 18 w 4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">
                  <a:moveTo>
                    <a:pt x="18" y="0"/>
                  </a:moveTo>
                  <a:cubicBezTo>
                    <a:pt x="10" y="0"/>
                    <a:pt x="4" y="0"/>
                    <a:pt x="2" y="0"/>
                  </a:cubicBezTo>
                  <a:cubicBezTo>
                    <a:pt x="0" y="2"/>
                    <a:pt x="7" y="2"/>
                    <a:pt x="15" y="2"/>
                  </a:cubicBezTo>
                  <a:cubicBezTo>
                    <a:pt x="23" y="2"/>
                    <a:pt x="32" y="2"/>
                    <a:pt x="34" y="1"/>
                  </a:cubicBezTo>
                  <a:cubicBezTo>
                    <a:pt x="36" y="1"/>
                    <a:pt x="39" y="1"/>
                    <a:pt x="41" y="1"/>
                  </a:cubicBezTo>
                  <a:cubicBezTo>
                    <a:pt x="44" y="0"/>
                    <a:pt x="35" y="0"/>
                    <a:pt x="23" y="0"/>
                  </a:cubicBezTo>
                  <a:cubicBezTo>
                    <a:pt x="21" y="0"/>
                    <a:pt x="19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04" name="Freeform 153">
              <a:extLst>
                <a:ext uri="{FF2B5EF4-FFF2-40B4-BE49-F238E27FC236}">
                  <a16:creationId xmlns:a16="http://schemas.microsoft.com/office/drawing/2014/main" id="{147F3C93-D8C6-4F66-A0E0-884FADD55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850" y="5318125"/>
              <a:ext cx="219075" cy="57150"/>
            </a:xfrm>
            <a:custGeom>
              <a:avLst/>
              <a:gdLst>
                <a:gd name="T0" fmla="*/ 75 w 81"/>
                <a:gd name="T1" fmla="*/ 0 h 21"/>
                <a:gd name="T2" fmla="*/ 45 w 81"/>
                <a:gd name="T3" fmla="*/ 1 h 21"/>
                <a:gd name="T4" fmla="*/ 18 w 81"/>
                <a:gd name="T5" fmla="*/ 2 h 21"/>
                <a:gd name="T6" fmla="*/ 0 w 81"/>
                <a:gd name="T7" fmla="*/ 15 h 21"/>
                <a:gd name="T8" fmla="*/ 1 w 81"/>
                <a:gd name="T9" fmla="*/ 18 h 21"/>
                <a:gd name="T10" fmla="*/ 9 w 81"/>
                <a:gd name="T11" fmla="*/ 21 h 21"/>
                <a:gd name="T12" fmla="*/ 16 w 81"/>
                <a:gd name="T13" fmla="*/ 18 h 21"/>
                <a:gd name="T14" fmla="*/ 22 w 81"/>
                <a:gd name="T15" fmla="*/ 15 h 21"/>
                <a:gd name="T16" fmla="*/ 27 w 81"/>
                <a:gd name="T17" fmla="*/ 16 h 21"/>
                <a:gd name="T18" fmla="*/ 37 w 81"/>
                <a:gd name="T19" fmla="*/ 20 h 21"/>
                <a:gd name="T20" fmla="*/ 41 w 81"/>
                <a:gd name="T21" fmla="*/ 21 h 21"/>
                <a:gd name="T22" fmla="*/ 41 w 81"/>
                <a:gd name="T23" fmla="*/ 16 h 21"/>
                <a:gd name="T24" fmla="*/ 47 w 81"/>
                <a:gd name="T25" fmla="*/ 9 h 21"/>
                <a:gd name="T26" fmla="*/ 44 w 81"/>
                <a:gd name="T27" fmla="*/ 8 h 21"/>
                <a:gd name="T28" fmla="*/ 32 w 81"/>
                <a:gd name="T29" fmla="*/ 8 h 21"/>
                <a:gd name="T30" fmla="*/ 25 w 81"/>
                <a:gd name="T31" fmla="*/ 8 h 21"/>
                <a:gd name="T32" fmla="*/ 14 w 81"/>
                <a:gd name="T33" fmla="*/ 5 h 21"/>
                <a:gd name="T34" fmla="*/ 36 w 81"/>
                <a:gd name="T35" fmla="*/ 3 h 21"/>
                <a:gd name="T36" fmla="*/ 48 w 81"/>
                <a:gd name="T37" fmla="*/ 3 h 21"/>
                <a:gd name="T38" fmla="*/ 60 w 81"/>
                <a:gd name="T39" fmla="*/ 3 h 21"/>
                <a:gd name="T40" fmla="*/ 73 w 81"/>
                <a:gd name="T41" fmla="*/ 3 h 21"/>
                <a:gd name="T42" fmla="*/ 75 w 81"/>
                <a:gd name="T4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21">
                  <a:moveTo>
                    <a:pt x="75" y="0"/>
                  </a:moveTo>
                  <a:cubicBezTo>
                    <a:pt x="68" y="0"/>
                    <a:pt x="54" y="1"/>
                    <a:pt x="45" y="1"/>
                  </a:cubicBezTo>
                  <a:cubicBezTo>
                    <a:pt x="37" y="1"/>
                    <a:pt x="26" y="1"/>
                    <a:pt x="18" y="2"/>
                  </a:cubicBezTo>
                  <a:cubicBezTo>
                    <a:pt x="4" y="3"/>
                    <a:pt x="0" y="10"/>
                    <a:pt x="0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2" y="20"/>
                    <a:pt x="6" y="21"/>
                    <a:pt x="9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7" y="16"/>
                    <a:pt x="18" y="15"/>
                    <a:pt x="22" y="15"/>
                  </a:cubicBezTo>
                  <a:cubicBezTo>
                    <a:pt x="23" y="15"/>
                    <a:pt x="25" y="15"/>
                    <a:pt x="27" y="16"/>
                  </a:cubicBezTo>
                  <a:cubicBezTo>
                    <a:pt x="36" y="18"/>
                    <a:pt x="34" y="20"/>
                    <a:pt x="37" y="20"/>
                  </a:cubicBezTo>
                  <a:cubicBezTo>
                    <a:pt x="38" y="20"/>
                    <a:pt x="40" y="21"/>
                    <a:pt x="41" y="21"/>
                  </a:cubicBezTo>
                  <a:cubicBezTo>
                    <a:pt x="46" y="21"/>
                    <a:pt x="45" y="18"/>
                    <a:pt x="41" y="16"/>
                  </a:cubicBezTo>
                  <a:cubicBezTo>
                    <a:pt x="38" y="13"/>
                    <a:pt x="39" y="11"/>
                    <a:pt x="47" y="9"/>
                  </a:cubicBezTo>
                  <a:cubicBezTo>
                    <a:pt x="52" y="8"/>
                    <a:pt x="51" y="8"/>
                    <a:pt x="44" y="8"/>
                  </a:cubicBezTo>
                  <a:cubicBezTo>
                    <a:pt x="41" y="8"/>
                    <a:pt x="37" y="8"/>
                    <a:pt x="32" y="8"/>
                  </a:cubicBezTo>
                  <a:cubicBezTo>
                    <a:pt x="29" y="8"/>
                    <a:pt x="27" y="8"/>
                    <a:pt x="25" y="8"/>
                  </a:cubicBezTo>
                  <a:cubicBezTo>
                    <a:pt x="16" y="8"/>
                    <a:pt x="11" y="8"/>
                    <a:pt x="14" y="5"/>
                  </a:cubicBezTo>
                  <a:cubicBezTo>
                    <a:pt x="17" y="3"/>
                    <a:pt x="26" y="3"/>
                    <a:pt x="36" y="3"/>
                  </a:cubicBezTo>
                  <a:cubicBezTo>
                    <a:pt x="40" y="3"/>
                    <a:pt x="44" y="3"/>
                    <a:pt x="48" y="3"/>
                  </a:cubicBezTo>
                  <a:cubicBezTo>
                    <a:pt x="52" y="3"/>
                    <a:pt x="56" y="3"/>
                    <a:pt x="60" y="3"/>
                  </a:cubicBezTo>
                  <a:cubicBezTo>
                    <a:pt x="65" y="3"/>
                    <a:pt x="70" y="3"/>
                    <a:pt x="73" y="3"/>
                  </a:cubicBezTo>
                  <a:cubicBezTo>
                    <a:pt x="81" y="0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05" name="Freeform 154">
              <a:extLst>
                <a:ext uri="{FF2B5EF4-FFF2-40B4-BE49-F238E27FC236}">
                  <a16:creationId xmlns:a16="http://schemas.microsoft.com/office/drawing/2014/main" id="{CF6DD76D-7854-4C89-9490-907DBC673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63" y="4624388"/>
              <a:ext cx="7938" cy="1587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0 h 1"/>
                <a:gd name="T4" fmla="*/ 2 w 3"/>
                <a:gd name="T5" fmla="*/ 1 h 1"/>
                <a:gd name="T6" fmla="*/ 3 w 3"/>
                <a:gd name="T7" fmla="*/ 1 h 1"/>
                <a:gd name="T8" fmla="*/ 3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06" name="Freeform 155">
              <a:extLst>
                <a:ext uri="{FF2B5EF4-FFF2-40B4-BE49-F238E27FC236}">
                  <a16:creationId xmlns:a16="http://schemas.microsoft.com/office/drawing/2014/main" id="{F257B91E-D83F-4958-B343-C8ECD9C24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4575175"/>
              <a:ext cx="22225" cy="3175"/>
            </a:xfrm>
            <a:custGeom>
              <a:avLst/>
              <a:gdLst>
                <a:gd name="T0" fmla="*/ 2 w 8"/>
                <a:gd name="T1" fmla="*/ 0 h 1"/>
                <a:gd name="T2" fmla="*/ 3 w 8"/>
                <a:gd name="T3" fmla="*/ 1 h 1"/>
                <a:gd name="T4" fmla="*/ 4 w 8"/>
                <a:gd name="T5" fmla="*/ 1 h 1"/>
                <a:gd name="T6" fmla="*/ 6 w 8"/>
                <a:gd name="T7" fmla="*/ 0 h 1"/>
                <a:gd name="T8" fmla="*/ 6 w 8"/>
                <a:gd name="T9" fmla="*/ 0 h 1"/>
                <a:gd name="T10" fmla="*/ 5 w 8"/>
                <a:gd name="T11" fmla="*/ 0 h 1"/>
                <a:gd name="T12" fmla="*/ 3 w 8"/>
                <a:gd name="T13" fmla="*/ 0 h 1"/>
                <a:gd name="T14" fmla="*/ 3 w 8"/>
                <a:gd name="T15" fmla="*/ 0 h 1"/>
                <a:gd name="T16" fmla="*/ 2 w 8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">
                  <a:moveTo>
                    <a:pt x="2" y="0"/>
                  </a:moveTo>
                  <a:cubicBezTo>
                    <a:pt x="1" y="0"/>
                    <a:pt x="0" y="0"/>
                    <a:pt x="3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6" y="1"/>
                    <a:pt x="8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07" name="Freeform 156">
              <a:extLst>
                <a:ext uri="{FF2B5EF4-FFF2-40B4-BE49-F238E27FC236}">
                  <a16:creationId xmlns:a16="http://schemas.microsoft.com/office/drawing/2014/main" id="{8C0B2F5A-0F5C-45BC-B437-9FFBBA807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5775" y="4403725"/>
              <a:ext cx="9525" cy="3175"/>
            </a:xfrm>
            <a:custGeom>
              <a:avLst/>
              <a:gdLst>
                <a:gd name="T0" fmla="*/ 1 w 4"/>
                <a:gd name="T1" fmla="*/ 0 h 1"/>
                <a:gd name="T2" fmla="*/ 0 w 4"/>
                <a:gd name="T3" fmla="*/ 0 h 1"/>
                <a:gd name="T4" fmla="*/ 0 w 4"/>
                <a:gd name="T5" fmla="*/ 1 h 1"/>
                <a:gd name="T6" fmla="*/ 3 w 4"/>
                <a:gd name="T7" fmla="*/ 0 h 1"/>
                <a:gd name="T8" fmla="*/ 1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0" y="1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4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08" name="Freeform 157">
              <a:extLst>
                <a:ext uri="{FF2B5EF4-FFF2-40B4-BE49-F238E27FC236}">
                  <a16:creationId xmlns:a16="http://schemas.microsoft.com/office/drawing/2014/main" id="{BECF8CB1-6A4B-431C-95C2-29E5E4593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6738" y="4487863"/>
              <a:ext cx="4763" cy="7937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1 h 3"/>
                <a:gd name="T4" fmla="*/ 1 w 2"/>
                <a:gd name="T5" fmla="*/ 3 h 3"/>
                <a:gd name="T6" fmla="*/ 1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2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09" name="Freeform 158">
              <a:extLst>
                <a:ext uri="{FF2B5EF4-FFF2-40B4-BE49-F238E27FC236}">
                  <a16:creationId xmlns:a16="http://schemas.microsoft.com/office/drawing/2014/main" id="{7A1D3237-3C27-46C9-A9C2-2DDF62D2E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8963" y="5772150"/>
              <a:ext cx="130175" cy="41275"/>
            </a:xfrm>
            <a:custGeom>
              <a:avLst/>
              <a:gdLst>
                <a:gd name="T0" fmla="*/ 9 w 48"/>
                <a:gd name="T1" fmla="*/ 0 h 15"/>
                <a:gd name="T2" fmla="*/ 4 w 48"/>
                <a:gd name="T3" fmla="*/ 4 h 15"/>
                <a:gd name="T4" fmla="*/ 5 w 48"/>
                <a:gd name="T5" fmla="*/ 9 h 15"/>
                <a:gd name="T6" fmla="*/ 4 w 48"/>
                <a:gd name="T7" fmla="*/ 9 h 15"/>
                <a:gd name="T8" fmla="*/ 4 w 48"/>
                <a:gd name="T9" fmla="*/ 9 h 15"/>
                <a:gd name="T10" fmla="*/ 7 w 48"/>
                <a:gd name="T11" fmla="*/ 14 h 15"/>
                <a:gd name="T12" fmla="*/ 13 w 48"/>
                <a:gd name="T13" fmla="*/ 15 h 15"/>
                <a:gd name="T14" fmla="*/ 22 w 48"/>
                <a:gd name="T15" fmla="*/ 14 h 15"/>
                <a:gd name="T16" fmla="*/ 22 w 48"/>
                <a:gd name="T17" fmla="*/ 14 h 15"/>
                <a:gd name="T18" fmla="*/ 22 w 48"/>
                <a:gd name="T19" fmla="*/ 14 h 15"/>
                <a:gd name="T20" fmla="*/ 22 w 48"/>
                <a:gd name="T21" fmla="*/ 14 h 15"/>
                <a:gd name="T22" fmla="*/ 23 w 48"/>
                <a:gd name="T23" fmla="*/ 14 h 15"/>
                <a:gd name="T24" fmla="*/ 28 w 48"/>
                <a:gd name="T25" fmla="*/ 13 h 15"/>
                <a:gd name="T26" fmla="*/ 29 w 48"/>
                <a:gd name="T27" fmla="*/ 13 h 15"/>
                <a:gd name="T28" fmla="*/ 30 w 48"/>
                <a:gd name="T29" fmla="*/ 13 h 15"/>
                <a:gd name="T30" fmla="*/ 30 w 48"/>
                <a:gd name="T31" fmla="*/ 13 h 15"/>
                <a:gd name="T32" fmla="*/ 36 w 48"/>
                <a:gd name="T33" fmla="*/ 11 h 15"/>
                <a:gd name="T34" fmla="*/ 41 w 48"/>
                <a:gd name="T35" fmla="*/ 9 h 15"/>
                <a:gd name="T36" fmla="*/ 42 w 48"/>
                <a:gd name="T37" fmla="*/ 9 h 15"/>
                <a:gd name="T38" fmla="*/ 42 w 48"/>
                <a:gd name="T39" fmla="*/ 9 h 15"/>
                <a:gd name="T40" fmla="*/ 46 w 48"/>
                <a:gd name="T41" fmla="*/ 6 h 15"/>
                <a:gd name="T42" fmla="*/ 46 w 48"/>
                <a:gd name="T43" fmla="*/ 2 h 15"/>
                <a:gd name="T44" fmla="*/ 28 w 48"/>
                <a:gd name="T45" fmla="*/ 3 h 15"/>
                <a:gd name="T46" fmla="*/ 28 w 48"/>
                <a:gd name="T47" fmla="*/ 3 h 15"/>
                <a:gd name="T48" fmla="*/ 9 w 48"/>
                <a:gd name="T49" fmla="*/ 0 h 15"/>
                <a:gd name="T50" fmla="*/ 9 w 48"/>
                <a:gd name="T5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" h="15">
                  <a:moveTo>
                    <a:pt x="9" y="0"/>
                  </a:moveTo>
                  <a:cubicBezTo>
                    <a:pt x="7" y="0"/>
                    <a:pt x="4" y="2"/>
                    <a:pt x="4" y="4"/>
                  </a:cubicBezTo>
                  <a:cubicBezTo>
                    <a:pt x="4" y="7"/>
                    <a:pt x="6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0" y="11"/>
                    <a:pt x="7" y="14"/>
                  </a:cubicBezTo>
                  <a:cubicBezTo>
                    <a:pt x="9" y="15"/>
                    <a:pt x="11" y="15"/>
                    <a:pt x="13" y="15"/>
                  </a:cubicBezTo>
                  <a:cubicBezTo>
                    <a:pt x="16" y="15"/>
                    <a:pt x="19" y="15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5" y="14"/>
                    <a:pt x="27" y="13"/>
                    <a:pt x="28" y="13"/>
                  </a:cubicBezTo>
                  <a:cubicBezTo>
                    <a:pt x="28" y="13"/>
                    <a:pt x="29" y="13"/>
                    <a:pt x="29" y="13"/>
                  </a:cubicBezTo>
                  <a:cubicBezTo>
                    <a:pt x="30" y="13"/>
                    <a:pt x="31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4" y="13"/>
                    <a:pt x="36" y="11"/>
                  </a:cubicBezTo>
                  <a:cubicBezTo>
                    <a:pt x="38" y="10"/>
                    <a:pt x="41" y="9"/>
                    <a:pt x="41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9"/>
                    <a:pt x="44" y="7"/>
                    <a:pt x="46" y="6"/>
                  </a:cubicBezTo>
                  <a:cubicBezTo>
                    <a:pt x="47" y="4"/>
                    <a:pt x="48" y="3"/>
                    <a:pt x="46" y="2"/>
                  </a:cubicBezTo>
                  <a:cubicBezTo>
                    <a:pt x="40" y="2"/>
                    <a:pt x="34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18" y="3"/>
                    <a:pt x="12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10" name="Freeform 159">
              <a:extLst>
                <a:ext uri="{FF2B5EF4-FFF2-40B4-BE49-F238E27FC236}">
                  <a16:creationId xmlns:a16="http://schemas.microsoft.com/office/drawing/2014/main" id="{E2306003-EE38-407B-9BA9-3968934513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07575" y="5434013"/>
              <a:ext cx="1420813" cy="315912"/>
            </a:xfrm>
            <a:custGeom>
              <a:avLst/>
              <a:gdLst>
                <a:gd name="T0" fmla="*/ 495 w 524"/>
                <a:gd name="T1" fmla="*/ 43 h 116"/>
                <a:gd name="T2" fmla="*/ 272 w 524"/>
                <a:gd name="T3" fmla="*/ 0 h 116"/>
                <a:gd name="T4" fmla="*/ 240 w 524"/>
                <a:gd name="T5" fmla="*/ 9 h 116"/>
                <a:gd name="T6" fmla="*/ 240 w 524"/>
                <a:gd name="T7" fmla="*/ 13 h 116"/>
                <a:gd name="T8" fmla="*/ 238 w 524"/>
                <a:gd name="T9" fmla="*/ 14 h 116"/>
                <a:gd name="T10" fmla="*/ 224 w 524"/>
                <a:gd name="T11" fmla="*/ 13 h 116"/>
                <a:gd name="T12" fmla="*/ 215 w 524"/>
                <a:gd name="T13" fmla="*/ 15 h 116"/>
                <a:gd name="T14" fmla="*/ 191 w 524"/>
                <a:gd name="T15" fmla="*/ 11 h 116"/>
                <a:gd name="T16" fmla="*/ 187 w 524"/>
                <a:gd name="T17" fmla="*/ 11 h 116"/>
                <a:gd name="T18" fmla="*/ 177 w 524"/>
                <a:gd name="T19" fmla="*/ 15 h 116"/>
                <a:gd name="T20" fmla="*/ 171 w 524"/>
                <a:gd name="T21" fmla="*/ 19 h 116"/>
                <a:gd name="T22" fmla="*/ 163 w 524"/>
                <a:gd name="T23" fmla="*/ 19 h 116"/>
                <a:gd name="T24" fmla="*/ 161 w 524"/>
                <a:gd name="T25" fmla="*/ 22 h 116"/>
                <a:gd name="T26" fmla="*/ 149 w 524"/>
                <a:gd name="T27" fmla="*/ 20 h 116"/>
                <a:gd name="T28" fmla="*/ 95 w 524"/>
                <a:gd name="T29" fmla="*/ 32 h 116"/>
                <a:gd name="T30" fmla="*/ 30 w 524"/>
                <a:gd name="T31" fmla="*/ 39 h 116"/>
                <a:gd name="T32" fmla="*/ 21 w 524"/>
                <a:gd name="T33" fmla="*/ 48 h 116"/>
                <a:gd name="T34" fmla="*/ 15 w 524"/>
                <a:gd name="T35" fmla="*/ 53 h 116"/>
                <a:gd name="T36" fmla="*/ 15 w 524"/>
                <a:gd name="T37" fmla="*/ 56 h 116"/>
                <a:gd name="T38" fmla="*/ 20 w 524"/>
                <a:gd name="T39" fmla="*/ 63 h 116"/>
                <a:gd name="T40" fmla="*/ 36 w 524"/>
                <a:gd name="T41" fmla="*/ 91 h 116"/>
                <a:gd name="T42" fmla="*/ 195 w 524"/>
                <a:gd name="T43" fmla="*/ 78 h 116"/>
                <a:gd name="T44" fmla="*/ 267 w 524"/>
                <a:gd name="T45" fmla="*/ 93 h 116"/>
                <a:gd name="T46" fmla="*/ 298 w 524"/>
                <a:gd name="T47" fmla="*/ 87 h 116"/>
                <a:gd name="T48" fmla="*/ 295 w 524"/>
                <a:gd name="T49" fmla="*/ 94 h 116"/>
                <a:gd name="T50" fmla="*/ 304 w 524"/>
                <a:gd name="T51" fmla="*/ 97 h 116"/>
                <a:gd name="T52" fmla="*/ 311 w 524"/>
                <a:gd name="T53" fmla="*/ 104 h 116"/>
                <a:gd name="T54" fmla="*/ 357 w 524"/>
                <a:gd name="T55" fmla="*/ 113 h 116"/>
                <a:gd name="T56" fmla="*/ 372 w 524"/>
                <a:gd name="T57" fmla="*/ 112 h 116"/>
                <a:gd name="T58" fmla="*/ 374 w 524"/>
                <a:gd name="T59" fmla="*/ 112 h 116"/>
                <a:gd name="T60" fmla="*/ 383 w 524"/>
                <a:gd name="T61" fmla="*/ 116 h 116"/>
                <a:gd name="T62" fmla="*/ 403 w 524"/>
                <a:gd name="T63" fmla="*/ 112 h 116"/>
                <a:gd name="T64" fmla="*/ 431 w 524"/>
                <a:gd name="T65" fmla="*/ 109 h 116"/>
                <a:gd name="T66" fmla="*/ 483 w 524"/>
                <a:gd name="T67" fmla="*/ 87 h 116"/>
                <a:gd name="T68" fmla="*/ 512 w 524"/>
                <a:gd name="T69" fmla="*/ 53 h 116"/>
                <a:gd name="T70" fmla="*/ 494 w 524"/>
                <a:gd name="T71" fmla="*/ 43 h 116"/>
                <a:gd name="T72" fmla="*/ 487 w 524"/>
                <a:gd name="T73" fmla="*/ 42 h 116"/>
                <a:gd name="T74" fmla="*/ 459 w 524"/>
                <a:gd name="T75" fmla="*/ 32 h 116"/>
                <a:gd name="T76" fmla="*/ 419 w 524"/>
                <a:gd name="T77" fmla="*/ 7 h 116"/>
                <a:gd name="T78" fmla="*/ 401 w 524"/>
                <a:gd name="T79" fmla="*/ 2 h 116"/>
                <a:gd name="T80" fmla="*/ 372 w 524"/>
                <a:gd name="T81" fmla="*/ 23 h 116"/>
                <a:gd name="T82" fmla="*/ 328 w 524"/>
                <a:gd name="T83" fmla="*/ 6 h 116"/>
                <a:gd name="T84" fmla="*/ 328 w 524"/>
                <a:gd name="T85" fmla="*/ 3 h 116"/>
                <a:gd name="T86" fmla="*/ 319 w 524"/>
                <a:gd name="T87" fmla="*/ 3 h 116"/>
                <a:gd name="T88" fmla="*/ 313 w 524"/>
                <a:gd name="T89" fmla="*/ 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4" h="116">
                  <a:moveTo>
                    <a:pt x="495" y="43"/>
                  </a:moveTo>
                  <a:cubicBezTo>
                    <a:pt x="495" y="43"/>
                    <a:pt x="495" y="43"/>
                    <a:pt x="495" y="43"/>
                  </a:cubicBezTo>
                  <a:cubicBezTo>
                    <a:pt x="495" y="43"/>
                    <a:pt x="495" y="43"/>
                    <a:pt x="495" y="43"/>
                  </a:cubicBezTo>
                  <a:cubicBezTo>
                    <a:pt x="495" y="43"/>
                    <a:pt x="495" y="43"/>
                    <a:pt x="495" y="43"/>
                  </a:cubicBezTo>
                  <a:moveTo>
                    <a:pt x="272" y="0"/>
                  </a:moveTo>
                  <a:cubicBezTo>
                    <a:pt x="272" y="0"/>
                    <a:pt x="272" y="0"/>
                    <a:pt x="272" y="0"/>
                  </a:cubicBezTo>
                  <a:cubicBezTo>
                    <a:pt x="273" y="1"/>
                    <a:pt x="282" y="3"/>
                    <a:pt x="273" y="3"/>
                  </a:cubicBezTo>
                  <a:cubicBezTo>
                    <a:pt x="263" y="4"/>
                    <a:pt x="252" y="5"/>
                    <a:pt x="250" y="6"/>
                  </a:cubicBezTo>
                  <a:cubicBezTo>
                    <a:pt x="248" y="7"/>
                    <a:pt x="244" y="8"/>
                    <a:pt x="240" y="9"/>
                  </a:cubicBezTo>
                  <a:cubicBezTo>
                    <a:pt x="236" y="10"/>
                    <a:pt x="235" y="11"/>
                    <a:pt x="237" y="12"/>
                  </a:cubicBezTo>
                  <a:cubicBezTo>
                    <a:pt x="238" y="12"/>
                    <a:pt x="236" y="12"/>
                    <a:pt x="238" y="13"/>
                  </a:cubicBezTo>
                  <a:cubicBezTo>
                    <a:pt x="240" y="13"/>
                    <a:pt x="241" y="13"/>
                    <a:pt x="240" y="13"/>
                  </a:cubicBezTo>
                  <a:cubicBezTo>
                    <a:pt x="240" y="13"/>
                    <a:pt x="239" y="13"/>
                    <a:pt x="239" y="13"/>
                  </a:cubicBezTo>
                  <a:cubicBezTo>
                    <a:pt x="239" y="13"/>
                    <a:pt x="238" y="13"/>
                    <a:pt x="238" y="13"/>
                  </a:cubicBezTo>
                  <a:cubicBezTo>
                    <a:pt x="237" y="13"/>
                    <a:pt x="237" y="13"/>
                    <a:pt x="238" y="14"/>
                  </a:cubicBezTo>
                  <a:cubicBezTo>
                    <a:pt x="239" y="14"/>
                    <a:pt x="239" y="14"/>
                    <a:pt x="239" y="14"/>
                  </a:cubicBezTo>
                  <a:cubicBezTo>
                    <a:pt x="238" y="14"/>
                    <a:pt x="237" y="14"/>
                    <a:pt x="236" y="14"/>
                  </a:cubicBezTo>
                  <a:cubicBezTo>
                    <a:pt x="234" y="14"/>
                    <a:pt x="229" y="13"/>
                    <a:pt x="224" y="13"/>
                  </a:cubicBezTo>
                  <a:cubicBezTo>
                    <a:pt x="224" y="13"/>
                    <a:pt x="223" y="13"/>
                    <a:pt x="223" y="13"/>
                  </a:cubicBezTo>
                  <a:cubicBezTo>
                    <a:pt x="219" y="13"/>
                    <a:pt x="218" y="15"/>
                    <a:pt x="216" y="15"/>
                  </a:cubicBezTo>
                  <a:cubicBezTo>
                    <a:pt x="216" y="15"/>
                    <a:pt x="216" y="15"/>
                    <a:pt x="215" y="15"/>
                  </a:cubicBezTo>
                  <a:cubicBezTo>
                    <a:pt x="214" y="15"/>
                    <a:pt x="222" y="13"/>
                    <a:pt x="213" y="11"/>
                  </a:cubicBezTo>
                  <a:cubicBezTo>
                    <a:pt x="208" y="10"/>
                    <a:pt x="204" y="10"/>
                    <a:pt x="200" y="10"/>
                  </a:cubicBezTo>
                  <a:cubicBezTo>
                    <a:pt x="195" y="10"/>
                    <a:pt x="192" y="11"/>
                    <a:pt x="191" y="11"/>
                  </a:cubicBezTo>
                  <a:cubicBezTo>
                    <a:pt x="190" y="12"/>
                    <a:pt x="189" y="12"/>
                    <a:pt x="189" y="12"/>
                  </a:cubicBezTo>
                  <a:cubicBezTo>
                    <a:pt x="188" y="12"/>
                    <a:pt x="188" y="12"/>
                    <a:pt x="188" y="12"/>
                  </a:cubicBezTo>
                  <a:cubicBezTo>
                    <a:pt x="188" y="11"/>
                    <a:pt x="188" y="11"/>
                    <a:pt x="187" y="11"/>
                  </a:cubicBezTo>
                  <a:cubicBezTo>
                    <a:pt x="187" y="11"/>
                    <a:pt x="186" y="12"/>
                    <a:pt x="184" y="12"/>
                  </a:cubicBezTo>
                  <a:cubicBezTo>
                    <a:pt x="182" y="13"/>
                    <a:pt x="183" y="14"/>
                    <a:pt x="180" y="14"/>
                  </a:cubicBezTo>
                  <a:cubicBezTo>
                    <a:pt x="178" y="14"/>
                    <a:pt x="176" y="15"/>
                    <a:pt x="177" y="15"/>
                  </a:cubicBezTo>
                  <a:cubicBezTo>
                    <a:pt x="179" y="15"/>
                    <a:pt x="178" y="15"/>
                    <a:pt x="175" y="15"/>
                  </a:cubicBezTo>
                  <a:cubicBezTo>
                    <a:pt x="172" y="15"/>
                    <a:pt x="172" y="16"/>
                    <a:pt x="171" y="17"/>
                  </a:cubicBezTo>
                  <a:cubicBezTo>
                    <a:pt x="169" y="18"/>
                    <a:pt x="170" y="18"/>
                    <a:pt x="171" y="19"/>
                  </a:cubicBezTo>
                  <a:cubicBezTo>
                    <a:pt x="172" y="19"/>
                    <a:pt x="172" y="19"/>
                    <a:pt x="171" y="19"/>
                  </a:cubicBezTo>
                  <a:cubicBezTo>
                    <a:pt x="171" y="19"/>
                    <a:pt x="170" y="19"/>
                    <a:pt x="170" y="19"/>
                  </a:cubicBezTo>
                  <a:cubicBezTo>
                    <a:pt x="168" y="19"/>
                    <a:pt x="166" y="19"/>
                    <a:pt x="163" y="19"/>
                  </a:cubicBezTo>
                  <a:cubicBezTo>
                    <a:pt x="163" y="19"/>
                    <a:pt x="162" y="19"/>
                    <a:pt x="161" y="19"/>
                  </a:cubicBezTo>
                  <a:cubicBezTo>
                    <a:pt x="159" y="19"/>
                    <a:pt x="159" y="19"/>
                    <a:pt x="160" y="19"/>
                  </a:cubicBezTo>
                  <a:cubicBezTo>
                    <a:pt x="161" y="20"/>
                    <a:pt x="162" y="21"/>
                    <a:pt x="161" y="22"/>
                  </a:cubicBezTo>
                  <a:cubicBezTo>
                    <a:pt x="160" y="22"/>
                    <a:pt x="160" y="22"/>
                    <a:pt x="159" y="22"/>
                  </a:cubicBezTo>
                  <a:cubicBezTo>
                    <a:pt x="158" y="22"/>
                    <a:pt x="156" y="22"/>
                    <a:pt x="154" y="21"/>
                  </a:cubicBezTo>
                  <a:cubicBezTo>
                    <a:pt x="153" y="20"/>
                    <a:pt x="151" y="20"/>
                    <a:pt x="149" y="20"/>
                  </a:cubicBezTo>
                  <a:cubicBezTo>
                    <a:pt x="146" y="20"/>
                    <a:pt x="142" y="21"/>
                    <a:pt x="140" y="22"/>
                  </a:cubicBezTo>
                  <a:cubicBezTo>
                    <a:pt x="138" y="23"/>
                    <a:pt x="136" y="25"/>
                    <a:pt x="133" y="26"/>
                  </a:cubicBezTo>
                  <a:cubicBezTo>
                    <a:pt x="121" y="31"/>
                    <a:pt x="114" y="30"/>
                    <a:pt x="95" y="32"/>
                  </a:cubicBezTo>
                  <a:cubicBezTo>
                    <a:pt x="85" y="33"/>
                    <a:pt x="69" y="33"/>
                    <a:pt x="55" y="35"/>
                  </a:cubicBezTo>
                  <a:cubicBezTo>
                    <a:pt x="40" y="37"/>
                    <a:pt x="32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28" y="39"/>
                    <a:pt x="21" y="41"/>
                    <a:pt x="21" y="45"/>
                  </a:cubicBezTo>
                  <a:cubicBezTo>
                    <a:pt x="21" y="46"/>
                    <a:pt x="21" y="47"/>
                    <a:pt x="21" y="48"/>
                  </a:cubicBezTo>
                  <a:cubicBezTo>
                    <a:pt x="23" y="52"/>
                    <a:pt x="20" y="54"/>
                    <a:pt x="18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4"/>
                    <a:pt x="15" y="53"/>
                    <a:pt x="15" y="53"/>
                  </a:cubicBezTo>
                  <a:cubicBezTo>
                    <a:pt x="15" y="53"/>
                    <a:pt x="15" y="54"/>
                    <a:pt x="16" y="54"/>
                  </a:cubicBezTo>
                  <a:cubicBezTo>
                    <a:pt x="17" y="55"/>
                    <a:pt x="17" y="56"/>
                    <a:pt x="16" y="56"/>
                  </a:cubicBezTo>
                  <a:cubicBezTo>
                    <a:pt x="16" y="56"/>
                    <a:pt x="15" y="56"/>
                    <a:pt x="15" y="56"/>
                  </a:cubicBezTo>
                  <a:cubicBezTo>
                    <a:pt x="13" y="55"/>
                    <a:pt x="12" y="55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5"/>
                    <a:pt x="19" y="58"/>
                    <a:pt x="20" y="63"/>
                  </a:cubicBezTo>
                  <a:cubicBezTo>
                    <a:pt x="22" y="67"/>
                    <a:pt x="20" y="72"/>
                    <a:pt x="26" y="76"/>
                  </a:cubicBezTo>
                  <a:cubicBezTo>
                    <a:pt x="37" y="82"/>
                    <a:pt x="0" y="84"/>
                    <a:pt x="21" y="89"/>
                  </a:cubicBezTo>
                  <a:cubicBezTo>
                    <a:pt x="26" y="91"/>
                    <a:pt x="31" y="91"/>
                    <a:pt x="36" y="91"/>
                  </a:cubicBezTo>
                  <a:cubicBezTo>
                    <a:pt x="44" y="91"/>
                    <a:pt x="52" y="90"/>
                    <a:pt x="60" y="89"/>
                  </a:cubicBezTo>
                  <a:cubicBezTo>
                    <a:pt x="74" y="87"/>
                    <a:pt x="92" y="87"/>
                    <a:pt x="107" y="87"/>
                  </a:cubicBezTo>
                  <a:cubicBezTo>
                    <a:pt x="130" y="86"/>
                    <a:pt x="161" y="79"/>
                    <a:pt x="195" y="78"/>
                  </a:cubicBezTo>
                  <a:cubicBezTo>
                    <a:pt x="196" y="78"/>
                    <a:pt x="198" y="78"/>
                    <a:pt x="199" y="78"/>
                  </a:cubicBezTo>
                  <a:cubicBezTo>
                    <a:pt x="217" y="78"/>
                    <a:pt x="249" y="81"/>
                    <a:pt x="263" y="84"/>
                  </a:cubicBezTo>
                  <a:cubicBezTo>
                    <a:pt x="275" y="88"/>
                    <a:pt x="265" y="93"/>
                    <a:pt x="267" y="93"/>
                  </a:cubicBezTo>
                  <a:cubicBezTo>
                    <a:pt x="267" y="93"/>
                    <a:pt x="268" y="93"/>
                    <a:pt x="268" y="93"/>
                  </a:cubicBezTo>
                  <a:cubicBezTo>
                    <a:pt x="271" y="93"/>
                    <a:pt x="277" y="91"/>
                    <a:pt x="288" y="88"/>
                  </a:cubicBezTo>
                  <a:cubicBezTo>
                    <a:pt x="292" y="87"/>
                    <a:pt x="296" y="87"/>
                    <a:pt x="298" y="87"/>
                  </a:cubicBezTo>
                  <a:cubicBezTo>
                    <a:pt x="301" y="87"/>
                    <a:pt x="302" y="88"/>
                    <a:pt x="298" y="90"/>
                  </a:cubicBezTo>
                  <a:cubicBezTo>
                    <a:pt x="293" y="93"/>
                    <a:pt x="290" y="95"/>
                    <a:pt x="292" y="95"/>
                  </a:cubicBezTo>
                  <a:cubicBezTo>
                    <a:pt x="293" y="95"/>
                    <a:pt x="294" y="95"/>
                    <a:pt x="295" y="94"/>
                  </a:cubicBezTo>
                  <a:cubicBezTo>
                    <a:pt x="298" y="93"/>
                    <a:pt x="301" y="93"/>
                    <a:pt x="303" y="93"/>
                  </a:cubicBezTo>
                  <a:cubicBezTo>
                    <a:pt x="304" y="93"/>
                    <a:pt x="305" y="93"/>
                    <a:pt x="304" y="94"/>
                  </a:cubicBezTo>
                  <a:cubicBezTo>
                    <a:pt x="303" y="96"/>
                    <a:pt x="301" y="97"/>
                    <a:pt x="304" y="97"/>
                  </a:cubicBezTo>
                  <a:cubicBezTo>
                    <a:pt x="305" y="97"/>
                    <a:pt x="305" y="97"/>
                    <a:pt x="305" y="97"/>
                  </a:cubicBezTo>
                  <a:cubicBezTo>
                    <a:pt x="305" y="97"/>
                    <a:pt x="305" y="97"/>
                    <a:pt x="305" y="97"/>
                  </a:cubicBezTo>
                  <a:cubicBezTo>
                    <a:pt x="310" y="97"/>
                    <a:pt x="305" y="100"/>
                    <a:pt x="311" y="104"/>
                  </a:cubicBezTo>
                  <a:cubicBezTo>
                    <a:pt x="316" y="107"/>
                    <a:pt x="324" y="110"/>
                    <a:pt x="331" y="111"/>
                  </a:cubicBezTo>
                  <a:cubicBezTo>
                    <a:pt x="340" y="113"/>
                    <a:pt x="343" y="113"/>
                    <a:pt x="347" y="113"/>
                  </a:cubicBezTo>
                  <a:cubicBezTo>
                    <a:pt x="350" y="113"/>
                    <a:pt x="353" y="113"/>
                    <a:pt x="357" y="113"/>
                  </a:cubicBezTo>
                  <a:cubicBezTo>
                    <a:pt x="362" y="113"/>
                    <a:pt x="366" y="112"/>
                    <a:pt x="368" y="111"/>
                  </a:cubicBezTo>
                  <a:cubicBezTo>
                    <a:pt x="369" y="111"/>
                    <a:pt x="369" y="111"/>
                    <a:pt x="370" y="111"/>
                  </a:cubicBezTo>
                  <a:cubicBezTo>
                    <a:pt x="371" y="111"/>
                    <a:pt x="372" y="111"/>
                    <a:pt x="372" y="112"/>
                  </a:cubicBezTo>
                  <a:cubicBezTo>
                    <a:pt x="372" y="112"/>
                    <a:pt x="373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6" y="112"/>
                    <a:pt x="376" y="114"/>
                    <a:pt x="378" y="115"/>
                  </a:cubicBezTo>
                  <a:cubicBezTo>
                    <a:pt x="379" y="116"/>
                    <a:pt x="381" y="116"/>
                    <a:pt x="382" y="116"/>
                  </a:cubicBezTo>
                  <a:cubicBezTo>
                    <a:pt x="383" y="116"/>
                    <a:pt x="383" y="116"/>
                    <a:pt x="383" y="116"/>
                  </a:cubicBezTo>
                  <a:cubicBezTo>
                    <a:pt x="383" y="116"/>
                    <a:pt x="389" y="115"/>
                    <a:pt x="395" y="114"/>
                  </a:cubicBezTo>
                  <a:cubicBezTo>
                    <a:pt x="401" y="113"/>
                    <a:pt x="404" y="112"/>
                    <a:pt x="403" y="112"/>
                  </a:cubicBezTo>
                  <a:cubicBezTo>
                    <a:pt x="403" y="112"/>
                    <a:pt x="403" y="112"/>
                    <a:pt x="403" y="112"/>
                  </a:cubicBezTo>
                  <a:cubicBezTo>
                    <a:pt x="403" y="112"/>
                    <a:pt x="403" y="112"/>
                    <a:pt x="403" y="112"/>
                  </a:cubicBezTo>
                  <a:cubicBezTo>
                    <a:pt x="403" y="112"/>
                    <a:pt x="403" y="112"/>
                    <a:pt x="402" y="112"/>
                  </a:cubicBezTo>
                  <a:cubicBezTo>
                    <a:pt x="401" y="111"/>
                    <a:pt x="417" y="112"/>
                    <a:pt x="431" y="109"/>
                  </a:cubicBezTo>
                  <a:cubicBezTo>
                    <a:pt x="437" y="108"/>
                    <a:pt x="438" y="106"/>
                    <a:pt x="447" y="101"/>
                  </a:cubicBezTo>
                  <a:cubicBezTo>
                    <a:pt x="452" y="99"/>
                    <a:pt x="457" y="96"/>
                    <a:pt x="464" y="93"/>
                  </a:cubicBezTo>
                  <a:cubicBezTo>
                    <a:pt x="473" y="89"/>
                    <a:pt x="484" y="87"/>
                    <a:pt x="483" y="87"/>
                  </a:cubicBezTo>
                  <a:cubicBezTo>
                    <a:pt x="482" y="87"/>
                    <a:pt x="493" y="84"/>
                    <a:pt x="501" y="80"/>
                  </a:cubicBezTo>
                  <a:cubicBezTo>
                    <a:pt x="512" y="75"/>
                    <a:pt x="520" y="69"/>
                    <a:pt x="517" y="66"/>
                  </a:cubicBezTo>
                  <a:cubicBezTo>
                    <a:pt x="514" y="62"/>
                    <a:pt x="524" y="55"/>
                    <a:pt x="512" y="53"/>
                  </a:cubicBezTo>
                  <a:cubicBezTo>
                    <a:pt x="507" y="51"/>
                    <a:pt x="502" y="50"/>
                    <a:pt x="499" y="48"/>
                  </a:cubicBezTo>
                  <a:cubicBezTo>
                    <a:pt x="495" y="45"/>
                    <a:pt x="495" y="43"/>
                    <a:pt x="495" y="43"/>
                  </a:cubicBezTo>
                  <a:cubicBezTo>
                    <a:pt x="495" y="43"/>
                    <a:pt x="494" y="43"/>
                    <a:pt x="494" y="43"/>
                  </a:cubicBezTo>
                  <a:cubicBezTo>
                    <a:pt x="493" y="43"/>
                    <a:pt x="492" y="43"/>
                    <a:pt x="491" y="42"/>
                  </a:cubicBezTo>
                  <a:cubicBezTo>
                    <a:pt x="490" y="42"/>
                    <a:pt x="489" y="42"/>
                    <a:pt x="488" y="42"/>
                  </a:cubicBezTo>
                  <a:cubicBezTo>
                    <a:pt x="487" y="42"/>
                    <a:pt x="487" y="42"/>
                    <a:pt x="487" y="42"/>
                  </a:cubicBezTo>
                  <a:cubicBezTo>
                    <a:pt x="487" y="42"/>
                    <a:pt x="487" y="42"/>
                    <a:pt x="487" y="42"/>
                  </a:cubicBezTo>
                  <a:cubicBezTo>
                    <a:pt x="486" y="42"/>
                    <a:pt x="482" y="40"/>
                    <a:pt x="477" y="36"/>
                  </a:cubicBezTo>
                  <a:cubicBezTo>
                    <a:pt x="473" y="32"/>
                    <a:pt x="458" y="32"/>
                    <a:pt x="459" y="32"/>
                  </a:cubicBezTo>
                  <a:cubicBezTo>
                    <a:pt x="460" y="31"/>
                    <a:pt x="445" y="30"/>
                    <a:pt x="443" y="25"/>
                  </a:cubicBezTo>
                  <a:cubicBezTo>
                    <a:pt x="441" y="21"/>
                    <a:pt x="444" y="16"/>
                    <a:pt x="439" y="13"/>
                  </a:cubicBezTo>
                  <a:cubicBezTo>
                    <a:pt x="429" y="9"/>
                    <a:pt x="422" y="14"/>
                    <a:pt x="419" y="7"/>
                  </a:cubicBezTo>
                  <a:cubicBezTo>
                    <a:pt x="418" y="6"/>
                    <a:pt x="417" y="4"/>
                    <a:pt x="415" y="3"/>
                  </a:cubicBezTo>
                  <a:cubicBezTo>
                    <a:pt x="413" y="2"/>
                    <a:pt x="409" y="1"/>
                    <a:pt x="406" y="1"/>
                  </a:cubicBezTo>
                  <a:cubicBezTo>
                    <a:pt x="404" y="1"/>
                    <a:pt x="402" y="1"/>
                    <a:pt x="401" y="2"/>
                  </a:cubicBezTo>
                  <a:cubicBezTo>
                    <a:pt x="398" y="4"/>
                    <a:pt x="397" y="6"/>
                    <a:pt x="396" y="7"/>
                  </a:cubicBezTo>
                  <a:cubicBezTo>
                    <a:pt x="396" y="8"/>
                    <a:pt x="392" y="12"/>
                    <a:pt x="389" y="17"/>
                  </a:cubicBezTo>
                  <a:cubicBezTo>
                    <a:pt x="387" y="20"/>
                    <a:pt x="384" y="23"/>
                    <a:pt x="372" y="23"/>
                  </a:cubicBezTo>
                  <a:cubicBezTo>
                    <a:pt x="368" y="23"/>
                    <a:pt x="364" y="23"/>
                    <a:pt x="359" y="22"/>
                  </a:cubicBezTo>
                  <a:cubicBezTo>
                    <a:pt x="350" y="21"/>
                    <a:pt x="334" y="19"/>
                    <a:pt x="325" y="17"/>
                  </a:cubicBezTo>
                  <a:cubicBezTo>
                    <a:pt x="313" y="13"/>
                    <a:pt x="323" y="8"/>
                    <a:pt x="328" y="6"/>
                  </a:cubicBezTo>
                  <a:cubicBezTo>
                    <a:pt x="334" y="5"/>
                    <a:pt x="334" y="4"/>
                    <a:pt x="332" y="3"/>
                  </a:cubicBezTo>
                  <a:cubicBezTo>
                    <a:pt x="331" y="3"/>
                    <a:pt x="330" y="3"/>
                    <a:pt x="329" y="3"/>
                  </a:cubicBezTo>
                  <a:cubicBezTo>
                    <a:pt x="328" y="3"/>
                    <a:pt x="328" y="3"/>
                    <a:pt x="328" y="3"/>
                  </a:cubicBezTo>
                  <a:cubicBezTo>
                    <a:pt x="327" y="4"/>
                    <a:pt x="325" y="4"/>
                    <a:pt x="323" y="4"/>
                  </a:cubicBezTo>
                  <a:cubicBezTo>
                    <a:pt x="323" y="4"/>
                    <a:pt x="323" y="4"/>
                    <a:pt x="322" y="4"/>
                  </a:cubicBezTo>
                  <a:cubicBezTo>
                    <a:pt x="320" y="4"/>
                    <a:pt x="318" y="4"/>
                    <a:pt x="319" y="3"/>
                  </a:cubicBezTo>
                  <a:cubicBezTo>
                    <a:pt x="319" y="3"/>
                    <a:pt x="319" y="3"/>
                    <a:pt x="318" y="3"/>
                  </a:cubicBezTo>
                  <a:cubicBezTo>
                    <a:pt x="318" y="3"/>
                    <a:pt x="317" y="3"/>
                    <a:pt x="316" y="3"/>
                  </a:cubicBezTo>
                  <a:cubicBezTo>
                    <a:pt x="315" y="3"/>
                    <a:pt x="314" y="3"/>
                    <a:pt x="313" y="3"/>
                  </a:cubicBezTo>
                  <a:cubicBezTo>
                    <a:pt x="309" y="3"/>
                    <a:pt x="302" y="3"/>
                    <a:pt x="295" y="2"/>
                  </a:cubicBezTo>
                  <a:cubicBezTo>
                    <a:pt x="283" y="1"/>
                    <a:pt x="274" y="0"/>
                    <a:pt x="2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11" name="Freeform 160">
              <a:extLst>
                <a:ext uri="{FF2B5EF4-FFF2-40B4-BE49-F238E27FC236}">
                  <a16:creationId xmlns:a16="http://schemas.microsoft.com/office/drawing/2014/main" id="{01343B4B-7DF2-4011-A019-9C3ED0968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5038" y="4392613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12" name="Freeform 161">
              <a:extLst>
                <a:ext uri="{FF2B5EF4-FFF2-40B4-BE49-F238E27FC236}">
                  <a16:creationId xmlns:a16="http://schemas.microsoft.com/office/drawing/2014/main" id="{6BE91D34-0386-40A5-AB9E-086B3740F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725" y="5768975"/>
              <a:ext cx="15875" cy="3175"/>
            </a:xfrm>
            <a:custGeom>
              <a:avLst/>
              <a:gdLst>
                <a:gd name="T0" fmla="*/ 0 w 6"/>
                <a:gd name="T1" fmla="*/ 0 h 1"/>
                <a:gd name="T2" fmla="*/ 2 w 6"/>
                <a:gd name="T3" fmla="*/ 1 h 1"/>
                <a:gd name="T4" fmla="*/ 3 w 6"/>
                <a:gd name="T5" fmla="*/ 1 h 1"/>
                <a:gd name="T6" fmla="*/ 4 w 6"/>
                <a:gd name="T7" fmla="*/ 0 h 1"/>
                <a:gd name="T8" fmla="*/ 4 w 6"/>
                <a:gd name="T9" fmla="*/ 0 h 1"/>
                <a:gd name="T10" fmla="*/ 3 w 6"/>
                <a:gd name="T11" fmla="*/ 0 h 1"/>
                <a:gd name="T12" fmla="*/ 2 w 6"/>
                <a:gd name="T13" fmla="*/ 0 h 1"/>
                <a:gd name="T14" fmla="*/ 0 w 6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0" y="0"/>
                    <a:pt x="0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6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13" name="Freeform 162">
              <a:extLst>
                <a:ext uri="{FF2B5EF4-FFF2-40B4-BE49-F238E27FC236}">
                  <a16:creationId xmlns:a16="http://schemas.microsoft.com/office/drawing/2014/main" id="{655AF088-B93C-462B-80F1-8181DEE7D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4549775"/>
              <a:ext cx="14288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1 w 5"/>
                <a:gd name="T5" fmla="*/ 0 h 1"/>
                <a:gd name="T6" fmla="*/ 1 w 5"/>
                <a:gd name="T7" fmla="*/ 0 h 1"/>
                <a:gd name="T8" fmla="*/ 1 w 5"/>
                <a:gd name="T9" fmla="*/ 1 h 1"/>
                <a:gd name="T10" fmla="*/ 3 w 5"/>
                <a:gd name="T11" fmla="*/ 0 h 1"/>
                <a:gd name="T12" fmla="*/ 4 w 5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14" name="Freeform 163">
              <a:extLst>
                <a:ext uri="{FF2B5EF4-FFF2-40B4-BE49-F238E27FC236}">
                  <a16:creationId xmlns:a16="http://schemas.microsoft.com/office/drawing/2014/main" id="{EF8BDB3D-22DC-4153-9036-B4581F227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1150" y="4294188"/>
              <a:ext cx="5894388" cy="1355725"/>
            </a:xfrm>
            <a:custGeom>
              <a:avLst/>
              <a:gdLst>
                <a:gd name="T0" fmla="*/ 839 w 2174"/>
                <a:gd name="T1" fmla="*/ 210 h 498"/>
                <a:gd name="T2" fmla="*/ 318 w 2174"/>
                <a:gd name="T3" fmla="*/ 182 h 498"/>
                <a:gd name="T4" fmla="*/ 1021 w 2174"/>
                <a:gd name="T5" fmla="*/ 29 h 498"/>
                <a:gd name="T6" fmla="*/ 1021 w 2174"/>
                <a:gd name="T7" fmla="*/ 72 h 498"/>
                <a:gd name="T8" fmla="*/ 979 w 2174"/>
                <a:gd name="T9" fmla="*/ 86 h 498"/>
                <a:gd name="T10" fmla="*/ 908 w 2174"/>
                <a:gd name="T11" fmla="*/ 92 h 498"/>
                <a:gd name="T12" fmla="*/ 744 w 2174"/>
                <a:gd name="T13" fmla="*/ 96 h 498"/>
                <a:gd name="T14" fmla="*/ 592 w 2174"/>
                <a:gd name="T15" fmla="*/ 121 h 498"/>
                <a:gd name="T16" fmla="*/ 551 w 2174"/>
                <a:gd name="T17" fmla="*/ 96 h 498"/>
                <a:gd name="T18" fmla="*/ 493 w 2174"/>
                <a:gd name="T19" fmla="*/ 88 h 498"/>
                <a:gd name="T20" fmla="*/ 449 w 2174"/>
                <a:gd name="T21" fmla="*/ 87 h 498"/>
                <a:gd name="T22" fmla="*/ 394 w 2174"/>
                <a:gd name="T23" fmla="*/ 99 h 498"/>
                <a:gd name="T24" fmla="*/ 363 w 2174"/>
                <a:gd name="T25" fmla="*/ 108 h 498"/>
                <a:gd name="T26" fmla="*/ 319 w 2174"/>
                <a:gd name="T27" fmla="*/ 129 h 498"/>
                <a:gd name="T28" fmla="*/ 297 w 2174"/>
                <a:gd name="T29" fmla="*/ 136 h 498"/>
                <a:gd name="T30" fmla="*/ 276 w 2174"/>
                <a:gd name="T31" fmla="*/ 146 h 498"/>
                <a:gd name="T32" fmla="*/ 276 w 2174"/>
                <a:gd name="T33" fmla="*/ 151 h 498"/>
                <a:gd name="T34" fmla="*/ 314 w 2174"/>
                <a:gd name="T35" fmla="*/ 156 h 498"/>
                <a:gd name="T36" fmla="*/ 407 w 2174"/>
                <a:gd name="T37" fmla="*/ 153 h 498"/>
                <a:gd name="T38" fmla="*/ 465 w 2174"/>
                <a:gd name="T39" fmla="*/ 151 h 498"/>
                <a:gd name="T40" fmla="*/ 447 w 2174"/>
                <a:gd name="T41" fmla="*/ 167 h 498"/>
                <a:gd name="T42" fmla="*/ 324 w 2174"/>
                <a:gd name="T43" fmla="*/ 168 h 498"/>
                <a:gd name="T44" fmla="*/ 255 w 2174"/>
                <a:gd name="T45" fmla="*/ 192 h 498"/>
                <a:gd name="T46" fmla="*/ 150 w 2174"/>
                <a:gd name="T47" fmla="*/ 225 h 498"/>
                <a:gd name="T48" fmla="*/ 272 w 2174"/>
                <a:gd name="T49" fmla="*/ 226 h 498"/>
                <a:gd name="T50" fmla="*/ 407 w 2174"/>
                <a:gd name="T51" fmla="*/ 225 h 498"/>
                <a:gd name="T52" fmla="*/ 498 w 2174"/>
                <a:gd name="T53" fmla="*/ 248 h 498"/>
                <a:gd name="T54" fmla="*/ 589 w 2174"/>
                <a:gd name="T55" fmla="*/ 212 h 498"/>
                <a:gd name="T56" fmla="*/ 662 w 2174"/>
                <a:gd name="T57" fmla="*/ 215 h 498"/>
                <a:gd name="T58" fmla="*/ 536 w 2174"/>
                <a:gd name="T59" fmla="*/ 245 h 498"/>
                <a:gd name="T60" fmla="*/ 617 w 2174"/>
                <a:gd name="T61" fmla="*/ 273 h 498"/>
                <a:gd name="T62" fmla="*/ 341 w 2174"/>
                <a:gd name="T63" fmla="*/ 252 h 498"/>
                <a:gd name="T64" fmla="*/ 8 w 2174"/>
                <a:gd name="T65" fmla="*/ 337 h 498"/>
                <a:gd name="T66" fmla="*/ 344 w 2174"/>
                <a:gd name="T67" fmla="*/ 390 h 498"/>
                <a:gd name="T68" fmla="*/ 658 w 2174"/>
                <a:gd name="T69" fmla="*/ 458 h 498"/>
                <a:gd name="T70" fmla="*/ 746 w 2174"/>
                <a:gd name="T71" fmla="*/ 333 h 498"/>
                <a:gd name="T72" fmla="*/ 731 w 2174"/>
                <a:gd name="T73" fmla="*/ 313 h 498"/>
                <a:gd name="T74" fmla="*/ 814 w 2174"/>
                <a:gd name="T75" fmla="*/ 277 h 498"/>
                <a:gd name="T76" fmla="*/ 1104 w 2174"/>
                <a:gd name="T77" fmla="*/ 301 h 498"/>
                <a:gd name="T78" fmla="*/ 1340 w 2174"/>
                <a:gd name="T79" fmla="*/ 305 h 498"/>
                <a:gd name="T80" fmla="*/ 1383 w 2174"/>
                <a:gd name="T81" fmla="*/ 308 h 498"/>
                <a:gd name="T82" fmla="*/ 1427 w 2174"/>
                <a:gd name="T83" fmla="*/ 325 h 498"/>
                <a:gd name="T84" fmla="*/ 1543 w 2174"/>
                <a:gd name="T85" fmla="*/ 368 h 498"/>
                <a:gd name="T86" fmla="*/ 1579 w 2174"/>
                <a:gd name="T87" fmla="*/ 344 h 498"/>
                <a:gd name="T88" fmla="*/ 1656 w 2174"/>
                <a:gd name="T89" fmla="*/ 301 h 498"/>
                <a:gd name="T90" fmla="*/ 1727 w 2174"/>
                <a:gd name="T91" fmla="*/ 282 h 498"/>
                <a:gd name="T92" fmla="*/ 1698 w 2174"/>
                <a:gd name="T93" fmla="*/ 252 h 498"/>
                <a:gd name="T94" fmla="*/ 1746 w 2174"/>
                <a:gd name="T95" fmla="*/ 227 h 498"/>
                <a:gd name="T96" fmla="*/ 1836 w 2174"/>
                <a:gd name="T97" fmla="*/ 209 h 498"/>
                <a:gd name="T98" fmla="*/ 1838 w 2174"/>
                <a:gd name="T99" fmla="*/ 112 h 498"/>
                <a:gd name="T100" fmla="*/ 1959 w 2174"/>
                <a:gd name="T101" fmla="*/ 85 h 498"/>
                <a:gd name="T102" fmla="*/ 2063 w 2174"/>
                <a:gd name="T103" fmla="*/ 138 h 498"/>
                <a:gd name="T104" fmla="*/ 2100 w 2174"/>
                <a:gd name="T105" fmla="*/ 84 h 498"/>
                <a:gd name="T106" fmla="*/ 2079 w 2174"/>
                <a:gd name="T107" fmla="*/ 46 h 498"/>
                <a:gd name="T108" fmla="*/ 2158 w 2174"/>
                <a:gd name="T109" fmla="*/ 32 h 498"/>
                <a:gd name="T110" fmla="*/ 2109 w 2174"/>
                <a:gd name="T111" fmla="*/ 12 h 498"/>
                <a:gd name="T112" fmla="*/ 1979 w 2174"/>
                <a:gd name="T113" fmla="*/ 8 h 498"/>
                <a:gd name="T114" fmla="*/ 1754 w 2174"/>
                <a:gd name="T115" fmla="*/ 16 h 498"/>
                <a:gd name="T116" fmla="*/ 1609 w 2174"/>
                <a:gd name="T117" fmla="*/ 18 h 498"/>
                <a:gd name="T118" fmla="*/ 1556 w 2174"/>
                <a:gd name="T119" fmla="*/ 31 h 498"/>
                <a:gd name="T120" fmla="*/ 1438 w 2174"/>
                <a:gd name="T121" fmla="*/ 26 h 498"/>
                <a:gd name="T122" fmla="*/ 1270 w 2174"/>
                <a:gd name="T123" fmla="*/ 30 h 498"/>
                <a:gd name="T124" fmla="*/ 1187 w 2174"/>
                <a:gd name="T125" fmla="*/ 5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74" h="498">
                  <a:moveTo>
                    <a:pt x="1550" y="375"/>
                  </a:moveTo>
                  <a:cubicBezTo>
                    <a:pt x="1550" y="375"/>
                    <a:pt x="1550" y="375"/>
                    <a:pt x="1550" y="375"/>
                  </a:cubicBezTo>
                  <a:cubicBezTo>
                    <a:pt x="1550" y="375"/>
                    <a:pt x="1550" y="375"/>
                    <a:pt x="1550" y="375"/>
                  </a:cubicBezTo>
                  <a:cubicBezTo>
                    <a:pt x="1550" y="375"/>
                    <a:pt x="1550" y="375"/>
                    <a:pt x="1550" y="375"/>
                  </a:cubicBezTo>
                  <a:moveTo>
                    <a:pt x="810" y="242"/>
                  </a:moveTo>
                  <a:cubicBezTo>
                    <a:pt x="810" y="242"/>
                    <a:pt x="810" y="242"/>
                    <a:pt x="810" y="242"/>
                  </a:cubicBezTo>
                  <a:cubicBezTo>
                    <a:pt x="810" y="242"/>
                    <a:pt x="810" y="242"/>
                    <a:pt x="810" y="242"/>
                  </a:cubicBezTo>
                  <a:cubicBezTo>
                    <a:pt x="810" y="242"/>
                    <a:pt x="810" y="242"/>
                    <a:pt x="810" y="242"/>
                  </a:cubicBezTo>
                  <a:moveTo>
                    <a:pt x="554" y="484"/>
                  </a:moveTo>
                  <a:cubicBezTo>
                    <a:pt x="550" y="484"/>
                    <a:pt x="547" y="483"/>
                    <a:pt x="548" y="481"/>
                  </a:cubicBezTo>
                  <a:cubicBezTo>
                    <a:pt x="548" y="479"/>
                    <a:pt x="558" y="477"/>
                    <a:pt x="566" y="477"/>
                  </a:cubicBezTo>
                  <a:cubicBezTo>
                    <a:pt x="571" y="477"/>
                    <a:pt x="575" y="478"/>
                    <a:pt x="574" y="480"/>
                  </a:cubicBezTo>
                  <a:cubicBezTo>
                    <a:pt x="572" y="481"/>
                    <a:pt x="561" y="484"/>
                    <a:pt x="554" y="484"/>
                  </a:cubicBezTo>
                  <a:moveTo>
                    <a:pt x="479" y="246"/>
                  </a:moveTo>
                  <a:cubicBezTo>
                    <a:pt x="480" y="246"/>
                    <a:pt x="481" y="246"/>
                    <a:pt x="481" y="246"/>
                  </a:cubicBezTo>
                  <a:cubicBezTo>
                    <a:pt x="482" y="246"/>
                    <a:pt x="483" y="246"/>
                    <a:pt x="483" y="246"/>
                  </a:cubicBezTo>
                  <a:cubicBezTo>
                    <a:pt x="483" y="246"/>
                    <a:pt x="483" y="246"/>
                    <a:pt x="482" y="246"/>
                  </a:cubicBezTo>
                  <a:cubicBezTo>
                    <a:pt x="481" y="246"/>
                    <a:pt x="481" y="246"/>
                    <a:pt x="480" y="246"/>
                  </a:cubicBezTo>
                  <a:cubicBezTo>
                    <a:pt x="480" y="246"/>
                    <a:pt x="479" y="246"/>
                    <a:pt x="479" y="246"/>
                  </a:cubicBezTo>
                  <a:moveTo>
                    <a:pt x="790" y="212"/>
                  </a:moveTo>
                  <a:cubicBezTo>
                    <a:pt x="791" y="212"/>
                    <a:pt x="792" y="211"/>
                    <a:pt x="792" y="211"/>
                  </a:cubicBezTo>
                  <a:cubicBezTo>
                    <a:pt x="791" y="210"/>
                    <a:pt x="798" y="210"/>
                    <a:pt x="807" y="209"/>
                  </a:cubicBezTo>
                  <a:cubicBezTo>
                    <a:pt x="813" y="209"/>
                    <a:pt x="819" y="208"/>
                    <a:pt x="823" y="208"/>
                  </a:cubicBezTo>
                  <a:cubicBezTo>
                    <a:pt x="823" y="208"/>
                    <a:pt x="823" y="208"/>
                    <a:pt x="824" y="208"/>
                  </a:cubicBezTo>
                  <a:cubicBezTo>
                    <a:pt x="836" y="208"/>
                    <a:pt x="838" y="209"/>
                    <a:pt x="839" y="210"/>
                  </a:cubicBezTo>
                  <a:cubicBezTo>
                    <a:pt x="842" y="213"/>
                    <a:pt x="837" y="214"/>
                    <a:pt x="827" y="215"/>
                  </a:cubicBezTo>
                  <a:cubicBezTo>
                    <a:pt x="818" y="216"/>
                    <a:pt x="824" y="218"/>
                    <a:pt x="820" y="219"/>
                  </a:cubicBezTo>
                  <a:cubicBezTo>
                    <a:pt x="815" y="219"/>
                    <a:pt x="817" y="220"/>
                    <a:pt x="820" y="221"/>
                  </a:cubicBezTo>
                  <a:cubicBezTo>
                    <a:pt x="822" y="222"/>
                    <a:pt x="823" y="223"/>
                    <a:pt x="826" y="224"/>
                  </a:cubicBezTo>
                  <a:cubicBezTo>
                    <a:pt x="828" y="225"/>
                    <a:pt x="844" y="225"/>
                    <a:pt x="845" y="226"/>
                  </a:cubicBezTo>
                  <a:cubicBezTo>
                    <a:pt x="849" y="227"/>
                    <a:pt x="850" y="230"/>
                    <a:pt x="851" y="232"/>
                  </a:cubicBezTo>
                  <a:cubicBezTo>
                    <a:pt x="852" y="236"/>
                    <a:pt x="861" y="238"/>
                    <a:pt x="863" y="238"/>
                  </a:cubicBezTo>
                  <a:cubicBezTo>
                    <a:pt x="865" y="239"/>
                    <a:pt x="864" y="239"/>
                    <a:pt x="862" y="240"/>
                  </a:cubicBezTo>
                  <a:cubicBezTo>
                    <a:pt x="861" y="240"/>
                    <a:pt x="870" y="242"/>
                    <a:pt x="872" y="245"/>
                  </a:cubicBezTo>
                  <a:cubicBezTo>
                    <a:pt x="874" y="247"/>
                    <a:pt x="875" y="249"/>
                    <a:pt x="876" y="251"/>
                  </a:cubicBezTo>
                  <a:cubicBezTo>
                    <a:pt x="859" y="250"/>
                    <a:pt x="833" y="250"/>
                    <a:pt x="818" y="248"/>
                  </a:cubicBezTo>
                  <a:cubicBezTo>
                    <a:pt x="804" y="246"/>
                    <a:pt x="809" y="242"/>
                    <a:pt x="809" y="242"/>
                  </a:cubicBezTo>
                  <a:cubicBezTo>
                    <a:pt x="810" y="242"/>
                    <a:pt x="810" y="242"/>
                    <a:pt x="810" y="242"/>
                  </a:cubicBezTo>
                  <a:cubicBezTo>
                    <a:pt x="810" y="241"/>
                    <a:pt x="810" y="240"/>
                    <a:pt x="812" y="238"/>
                  </a:cubicBezTo>
                  <a:cubicBezTo>
                    <a:pt x="815" y="236"/>
                    <a:pt x="810" y="234"/>
                    <a:pt x="799" y="231"/>
                  </a:cubicBezTo>
                  <a:cubicBezTo>
                    <a:pt x="797" y="230"/>
                    <a:pt x="796" y="230"/>
                    <a:pt x="794" y="229"/>
                  </a:cubicBezTo>
                  <a:cubicBezTo>
                    <a:pt x="784" y="226"/>
                    <a:pt x="769" y="221"/>
                    <a:pt x="771" y="217"/>
                  </a:cubicBezTo>
                  <a:cubicBezTo>
                    <a:pt x="773" y="214"/>
                    <a:pt x="785" y="213"/>
                    <a:pt x="787" y="213"/>
                  </a:cubicBezTo>
                  <a:cubicBezTo>
                    <a:pt x="787" y="213"/>
                    <a:pt x="787" y="213"/>
                    <a:pt x="787" y="213"/>
                  </a:cubicBezTo>
                  <a:cubicBezTo>
                    <a:pt x="787" y="213"/>
                    <a:pt x="787" y="213"/>
                    <a:pt x="787" y="213"/>
                  </a:cubicBezTo>
                  <a:cubicBezTo>
                    <a:pt x="789" y="213"/>
                    <a:pt x="790" y="212"/>
                    <a:pt x="788" y="212"/>
                  </a:cubicBezTo>
                  <a:cubicBezTo>
                    <a:pt x="787" y="212"/>
                    <a:pt x="787" y="212"/>
                    <a:pt x="788" y="212"/>
                  </a:cubicBezTo>
                  <a:cubicBezTo>
                    <a:pt x="789" y="212"/>
                    <a:pt x="789" y="212"/>
                    <a:pt x="789" y="212"/>
                  </a:cubicBezTo>
                  <a:cubicBezTo>
                    <a:pt x="789" y="212"/>
                    <a:pt x="790" y="212"/>
                    <a:pt x="790" y="212"/>
                  </a:cubicBezTo>
                  <a:moveTo>
                    <a:pt x="318" y="182"/>
                  </a:moveTo>
                  <a:cubicBezTo>
                    <a:pt x="318" y="182"/>
                    <a:pt x="317" y="182"/>
                    <a:pt x="316" y="182"/>
                  </a:cubicBezTo>
                  <a:cubicBezTo>
                    <a:pt x="318" y="182"/>
                    <a:pt x="319" y="182"/>
                    <a:pt x="318" y="182"/>
                  </a:cubicBezTo>
                  <a:moveTo>
                    <a:pt x="1108" y="0"/>
                  </a:moveTo>
                  <a:cubicBezTo>
                    <a:pt x="1107" y="0"/>
                    <a:pt x="1105" y="0"/>
                    <a:pt x="1103" y="0"/>
                  </a:cubicBezTo>
                  <a:cubicBezTo>
                    <a:pt x="1095" y="1"/>
                    <a:pt x="1091" y="4"/>
                    <a:pt x="1091" y="7"/>
                  </a:cubicBezTo>
                  <a:cubicBezTo>
                    <a:pt x="1092" y="11"/>
                    <a:pt x="1102" y="15"/>
                    <a:pt x="1107" y="15"/>
                  </a:cubicBezTo>
                  <a:cubicBezTo>
                    <a:pt x="1113" y="16"/>
                    <a:pt x="1111" y="16"/>
                    <a:pt x="1102" y="16"/>
                  </a:cubicBezTo>
                  <a:cubicBezTo>
                    <a:pt x="1092" y="16"/>
                    <a:pt x="1093" y="17"/>
                    <a:pt x="1099" y="19"/>
                  </a:cubicBezTo>
                  <a:cubicBezTo>
                    <a:pt x="1101" y="19"/>
                    <a:pt x="1102" y="19"/>
                    <a:pt x="1102" y="19"/>
                  </a:cubicBezTo>
                  <a:cubicBezTo>
                    <a:pt x="1101" y="19"/>
                    <a:pt x="1100" y="19"/>
                    <a:pt x="1098" y="19"/>
                  </a:cubicBezTo>
                  <a:cubicBezTo>
                    <a:pt x="1096" y="19"/>
                    <a:pt x="1094" y="19"/>
                    <a:pt x="1091" y="19"/>
                  </a:cubicBezTo>
                  <a:cubicBezTo>
                    <a:pt x="1083" y="21"/>
                    <a:pt x="1077" y="22"/>
                    <a:pt x="1075" y="22"/>
                  </a:cubicBezTo>
                  <a:cubicBezTo>
                    <a:pt x="1074" y="22"/>
                    <a:pt x="1074" y="22"/>
                    <a:pt x="1074" y="22"/>
                  </a:cubicBezTo>
                  <a:cubicBezTo>
                    <a:pt x="1074" y="22"/>
                    <a:pt x="1073" y="22"/>
                    <a:pt x="1073" y="22"/>
                  </a:cubicBezTo>
                  <a:cubicBezTo>
                    <a:pt x="1072" y="22"/>
                    <a:pt x="1072" y="22"/>
                    <a:pt x="1071" y="23"/>
                  </a:cubicBezTo>
                  <a:cubicBezTo>
                    <a:pt x="1071" y="23"/>
                    <a:pt x="1071" y="23"/>
                    <a:pt x="1071" y="23"/>
                  </a:cubicBezTo>
                  <a:cubicBezTo>
                    <a:pt x="1070" y="23"/>
                    <a:pt x="1068" y="21"/>
                    <a:pt x="1060" y="21"/>
                  </a:cubicBezTo>
                  <a:cubicBezTo>
                    <a:pt x="1060" y="21"/>
                    <a:pt x="1060" y="21"/>
                    <a:pt x="1059" y="21"/>
                  </a:cubicBezTo>
                  <a:cubicBezTo>
                    <a:pt x="1051" y="21"/>
                    <a:pt x="1045" y="22"/>
                    <a:pt x="1046" y="22"/>
                  </a:cubicBezTo>
                  <a:cubicBezTo>
                    <a:pt x="1047" y="22"/>
                    <a:pt x="1043" y="23"/>
                    <a:pt x="1042" y="23"/>
                  </a:cubicBezTo>
                  <a:cubicBezTo>
                    <a:pt x="1042" y="24"/>
                    <a:pt x="1043" y="25"/>
                    <a:pt x="1046" y="25"/>
                  </a:cubicBezTo>
                  <a:cubicBezTo>
                    <a:pt x="1046" y="25"/>
                    <a:pt x="1047" y="25"/>
                    <a:pt x="1047" y="25"/>
                  </a:cubicBezTo>
                  <a:cubicBezTo>
                    <a:pt x="1047" y="25"/>
                    <a:pt x="1048" y="25"/>
                    <a:pt x="1048" y="25"/>
                  </a:cubicBezTo>
                  <a:cubicBezTo>
                    <a:pt x="1049" y="25"/>
                    <a:pt x="1045" y="26"/>
                    <a:pt x="1037" y="27"/>
                  </a:cubicBezTo>
                  <a:cubicBezTo>
                    <a:pt x="1031" y="28"/>
                    <a:pt x="1026" y="28"/>
                    <a:pt x="1021" y="29"/>
                  </a:cubicBezTo>
                  <a:cubicBezTo>
                    <a:pt x="1019" y="30"/>
                    <a:pt x="1016" y="31"/>
                    <a:pt x="1012" y="33"/>
                  </a:cubicBezTo>
                  <a:cubicBezTo>
                    <a:pt x="1008" y="34"/>
                    <a:pt x="1004" y="35"/>
                    <a:pt x="1007" y="35"/>
                  </a:cubicBezTo>
                  <a:cubicBezTo>
                    <a:pt x="1009" y="35"/>
                    <a:pt x="1010" y="36"/>
                    <a:pt x="1009" y="37"/>
                  </a:cubicBezTo>
                  <a:cubicBezTo>
                    <a:pt x="1008" y="38"/>
                    <a:pt x="1006" y="38"/>
                    <a:pt x="1004" y="38"/>
                  </a:cubicBezTo>
                  <a:cubicBezTo>
                    <a:pt x="1003" y="38"/>
                    <a:pt x="1002" y="38"/>
                    <a:pt x="1001" y="38"/>
                  </a:cubicBezTo>
                  <a:cubicBezTo>
                    <a:pt x="1001" y="38"/>
                    <a:pt x="1000" y="38"/>
                    <a:pt x="1000" y="38"/>
                  </a:cubicBezTo>
                  <a:cubicBezTo>
                    <a:pt x="998" y="38"/>
                    <a:pt x="998" y="39"/>
                    <a:pt x="1003" y="40"/>
                  </a:cubicBezTo>
                  <a:cubicBezTo>
                    <a:pt x="1009" y="41"/>
                    <a:pt x="1012" y="41"/>
                    <a:pt x="1009" y="41"/>
                  </a:cubicBezTo>
                  <a:cubicBezTo>
                    <a:pt x="1006" y="41"/>
                    <a:pt x="1008" y="42"/>
                    <a:pt x="1013" y="43"/>
                  </a:cubicBezTo>
                  <a:cubicBezTo>
                    <a:pt x="1017" y="43"/>
                    <a:pt x="1019" y="43"/>
                    <a:pt x="1022" y="44"/>
                  </a:cubicBezTo>
                  <a:cubicBezTo>
                    <a:pt x="1030" y="45"/>
                    <a:pt x="1027" y="46"/>
                    <a:pt x="1024" y="47"/>
                  </a:cubicBezTo>
                  <a:cubicBezTo>
                    <a:pt x="1021" y="48"/>
                    <a:pt x="1020" y="49"/>
                    <a:pt x="1019" y="49"/>
                  </a:cubicBezTo>
                  <a:cubicBezTo>
                    <a:pt x="1019" y="49"/>
                    <a:pt x="1019" y="49"/>
                    <a:pt x="1018" y="48"/>
                  </a:cubicBezTo>
                  <a:cubicBezTo>
                    <a:pt x="1018" y="47"/>
                    <a:pt x="1016" y="47"/>
                    <a:pt x="1012" y="47"/>
                  </a:cubicBezTo>
                  <a:cubicBezTo>
                    <a:pt x="1008" y="47"/>
                    <a:pt x="1002" y="47"/>
                    <a:pt x="994" y="48"/>
                  </a:cubicBezTo>
                  <a:cubicBezTo>
                    <a:pt x="979" y="49"/>
                    <a:pt x="969" y="54"/>
                    <a:pt x="977" y="57"/>
                  </a:cubicBezTo>
                  <a:cubicBezTo>
                    <a:pt x="986" y="60"/>
                    <a:pt x="1009" y="62"/>
                    <a:pt x="1021" y="65"/>
                  </a:cubicBezTo>
                  <a:cubicBezTo>
                    <a:pt x="1023" y="66"/>
                    <a:pt x="1025" y="67"/>
                    <a:pt x="1027" y="67"/>
                  </a:cubicBezTo>
                  <a:cubicBezTo>
                    <a:pt x="1038" y="71"/>
                    <a:pt x="1041" y="76"/>
                    <a:pt x="1055" y="77"/>
                  </a:cubicBezTo>
                  <a:cubicBezTo>
                    <a:pt x="1064" y="77"/>
                    <a:pt x="1069" y="78"/>
                    <a:pt x="1068" y="78"/>
                  </a:cubicBezTo>
                  <a:cubicBezTo>
                    <a:pt x="1068" y="78"/>
                    <a:pt x="1067" y="78"/>
                    <a:pt x="1065" y="77"/>
                  </a:cubicBezTo>
                  <a:cubicBezTo>
                    <a:pt x="1057" y="77"/>
                    <a:pt x="1046" y="78"/>
                    <a:pt x="1036" y="76"/>
                  </a:cubicBezTo>
                  <a:cubicBezTo>
                    <a:pt x="1028" y="74"/>
                    <a:pt x="1025" y="72"/>
                    <a:pt x="1023" y="72"/>
                  </a:cubicBezTo>
                  <a:cubicBezTo>
                    <a:pt x="1023" y="72"/>
                    <a:pt x="1023" y="72"/>
                    <a:pt x="1022" y="72"/>
                  </a:cubicBezTo>
                  <a:cubicBezTo>
                    <a:pt x="1022" y="72"/>
                    <a:pt x="1022" y="72"/>
                    <a:pt x="1021" y="72"/>
                  </a:cubicBezTo>
                  <a:cubicBezTo>
                    <a:pt x="1020" y="72"/>
                    <a:pt x="1020" y="70"/>
                    <a:pt x="1019" y="68"/>
                  </a:cubicBezTo>
                  <a:cubicBezTo>
                    <a:pt x="1018" y="66"/>
                    <a:pt x="1015" y="64"/>
                    <a:pt x="1007" y="64"/>
                  </a:cubicBezTo>
                  <a:cubicBezTo>
                    <a:pt x="1006" y="64"/>
                    <a:pt x="1004" y="64"/>
                    <a:pt x="1003" y="64"/>
                  </a:cubicBezTo>
                  <a:cubicBezTo>
                    <a:pt x="1003" y="64"/>
                    <a:pt x="1002" y="64"/>
                    <a:pt x="1001" y="64"/>
                  </a:cubicBezTo>
                  <a:cubicBezTo>
                    <a:pt x="994" y="64"/>
                    <a:pt x="985" y="63"/>
                    <a:pt x="977" y="61"/>
                  </a:cubicBezTo>
                  <a:cubicBezTo>
                    <a:pt x="974" y="61"/>
                    <a:pt x="972" y="61"/>
                    <a:pt x="970" y="61"/>
                  </a:cubicBezTo>
                  <a:cubicBezTo>
                    <a:pt x="964" y="61"/>
                    <a:pt x="966" y="64"/>
                    <a:pt x="959" y="64"/>
                  </a:cubicBezTo>
                  <a:cubicBezTo>
                    <a:pt x="949" y="65"/>
                    <a:pt x="947" y="68"/>
                    <a:pt x="960" y="69"/>
                  </a:cubicBezTo>
                  <a:cubicBezTo>
                    <a:pt x="972" y="70"/>
                    <a:pt x="973" y="71"/>
                    <a:pt x="965" y="71"/>
                  </a:cubicBezTo>
                  <a:cubicBezTo>
                    <a:pt x="964" y="71"/>
                    <a:pt x="963" y="71"/>
                    <a:pt x="961" y="71"/>
                  </a:cubicBezTo>
                  <a:cubicBezTo>
                    <a:pt x="952" y="71"/>
                    <a:pt x="944" y="71"/>
                    <a:pt x="940" y="70"/>
                  </a:cubicBezTo>
                  <a:cubicBezTo>
                    <a:pt x="936" y="69"/>
                    <a:pt x="935" y="67"/>
                    <a:pt x="933" y="64"/>
                  </a:cubicBezTo>
                  <a:cubicBezTo>
                    <a:pt x="932" y="63"/>
                    <a:pt x="931" y="62"/>
                    <a:pt x="931" y="62"/>
                  </a:cubicBezTo>
                  <a:cubicBezTo>
                    <a:pt x="930" y="62"/>
                    <a:pt x="929" y="64"/>
                    <a:pt x="926" y="65"/>
                  </a:cubicBezTo>
                  <a:cubicBezTo>
                    <a:pt x="923" y="67"/>
                    <a:pt x="919" y="69"/>
                    <a:pt x="922" y="71"/>
                  </a:cubicBezTo>
                  <a:cubicBezTo>
                    <a:pt x="923" y="73"/>
                    <a:pt x="937" y="74"/>
                    <a:pt x="940" y="75"/>
                  </a:cubicBezTo>
                  <a:cubicBezTo>
                    <a:pt x="944" y="77"/>
                    <a:pt x="939" y="80"/>
                    <a:pt x="943" y="82"/>
                  </a:cubicBezTo>
                  <a:cubicBezTo>
                    <a:pt x="948" y="85"/>
                    <a:pt x="955" y="85"/>
                    <a:pt x="963" y="85"/>
                  </a:cubicBezTo>
                  <a:cubicBezTo>
                    <a:pt x="965" y="85"/>
                    <a:pt x="968" y="85"/>
                    <a:pt x="971" y="85"/>
                  </a:cubicBezTo>
                  <a:cubicBezTo>
                    <a:pt x="973" y="85"/>
                    <a:pt x="976" y="85"/>
                    <a:pt x="979" y="85"/>
                  </a:cubicBezTo>
                  <a:cubicBezTo>
                    <a:pt x="996" y="85"/>
                    <a:pt x="997" y="92"/>
                    <a:pt x="1004" y="93"/>
                  </a:cubicBezTo>
                  <a:cubicBezTo>
                    <a:pt x="1007" y="94"/>
                    <a:pt x="1008" y="95"/>
                    <a:pt x="1006" y="95"/>
                  </a:cubicBezTo>
                  <a:cubicBezTo>
                    <a:pt x="1005" y="95"/>
                    <a:pt x="1003" y="94"/>
                    <a:pt x="1001" y="93"/>
                  </a:cubicBezTo>
                  <a:cubicBezTo>
                    <a:pt x="998" y="92"/>
                    <a:pt x="997" y="90"/>
                    <a:pt x="991" y="89"/>
                  </a:cubicBezTo>
                  <a:cubicBezTo>
                    <a:pt x="988" y="88"/>
                    <a:pt x="984" y="86"/>
                    <a:pt x="979" y="86"/>
                  </a:cubicBezTo>
                  <a:cubicBezTo>
                    <a:pt x="978" y="86"/>
                    <a:pt x="976" y="86"/>
                    <a:pt x="975" y="86"/>
                  </a:cubicBezTo>
                  <a:cubicBezTo>
                    <a:pt x="960" y="90"/>
                    <a:pt x="970" y="89"/>
                    <a:pt x="970" y="92"/>
                  </a:cubicBezTo>
                  <a:cubicBezTo>
                    <a:pt x="970" y="95"/>
                    <a:pt x="972" y="103"/>
                    <a:pt x="962" y="105"/>
                  </a:cubicBezTo>
                  <a:cubicBezTo>
                    <a:pt x="959" y="105"/>
                    <a:pt x="956" y="105"/>
                    <a:pt x="952" y="105"/>
                  </a:cubicBezTo>
                  <a:cubicBezTo>
                    <a:pt x="949" y="105"/>
                    <a:pt x="945" y="105"/>
                    <a:pt x="941" y="105"/>
                  </a:cubicBezTo>
                  <a:cubicBezTo>
                    <a:pt x="930" y="104"/>
                    <a:pt x="920" y="104"/>
                    <a:pt x="919" y="104"/>
                  </a:cubicBezTo>
                  <a:cubicBezTo>
                    <a:pt x="918" y="104"/>
                    <a:pt x="923" y="103"/>
                    <a:pt x="930" y="103"/>
                  </a:cubicBezTo>
                  <a:cubicBezTo>
                    <a:pt x="931" y="103"/>
                    <a:pt x="932" y="103"/>
                    <a:pt x="933" y="103"/>
                  </a:cubicBezTo>
                  <a:cubicBezTo>
                    <a:pt x="939" y="103"/>
                    <a:pt x="943" y="103"/>
                    <a:pt x="941" y="103"/>
                  </a:cubicBezTo>
                  <a:cubicBezTo>
                    <a:pt x="940" y="103"/>
                    <a:pt x="942" y="104"/>
                    <a:pt x="944" y="104"/>
                  </a:cubicBezTo>
                  <a:cubicBezTo>
                    <a:pt x="945" y="104"/>
                    <a:pt x="946" y="104"/>
                    <a:pt x="947" y="103"/>
                  </a:cubicBezTo>
                  <a:cubicBezTo>
                    <a:pt x="950" y="103"/>
                    <a:pt x="961" y="99"/>
                    <a:pt x="955" y="94"/>
                  </a:cubicBezTo>
                  <a:cubicBezTo>
                    <a:pt x="950" y="89"/>
                    <a:pt x="933" y="83"/>
                    <a:pt x="927" y="79"/>
                  </a:cubicBezTo>
                  <a:cubicBezTo>
                    <a:pt x="925" y="77"/>
                    <a:pt x="918" y="74"/>
                    <a:pt x="916" y="73"/>
                  </a:cubicBezTo>
                  <a:cubicBezTo>
                    <a:pt x="911" y="70"/>
                    <a:pt x="913" y="69"/>
                    <a:pt x="909" y="66"/>
                  </a:cubicBezTo>
                  <a:cubicBezTo>
                    <a:pt x="905" y="63"/>
                    <a:pt x="901" y="62"/>
                    <a:pt x="895" y="61"/>
                  </a:cubicBezTo>
                  <a:cubicBezTo>
                    <a:pt x="892" y="61"/>
                    <a:pt x="890" y="61"/>
                    <a:pt x="888" y="61"/>
                  </a:cubicBezTo>
                  <a:cubicBezTo>
                    <a:pt x="878" y="61"/>
                    <a:pt x="870" y="63"/>
                    <a:pt x="871" y="66"/>
                  </a:cubicBezTo>
                  <a:cubicBezTo>
                    <a:pt x="872" y="68"/>
                    <a:pt x="873" y="70"/>
                    <a:pt x="872" y="71"/>
                  </a:cubicBezTo>
                  <a:cubicBezTo>
                    <a:pt x="871" y="73"/>
                    <a:pt x="866" y="75"/>
                    <a:pt x="865" y="76"/>
                  </a:cubicBezTo>
                  <a:cubicBezTo>
                    <a:pt x="861" y="79"/>
                    <a:pt x="875" y="81"/>
                    <a:pt x="874" y="81"/>
                  </a:cubicBezTo>
                  <a:cubicBezTo>
                    <a:pt x="874" y="82"/>
                    <a:pt x="873" y="84"/>
                    <a:pt x="875" y="85"/>
                  </a:cubicBezTo>
                  <a:cubicBezTo>
                    <a:pt x="876" y="86"/>
                    <a:pt x="880" y="86"/>
                    <a:pt x="884" y="86"/>
                  </a:cubicBezTo>
                  <a:cubicBezTo>
                    <a:pt x="887" y="86"/>
                    <a:pt x="890" y="88"/>
                    <a:pt x="896" y="89"/>
                  </a:cubicBezTo>
                  <a:cubicBezTo>
                    <a:pt x="902" y="90"/>
                    <a:pt x="909" y="91"/>
                    <a:pt x="908" y="92"/>
                  </a:cubicBezTo>
                  <a:cubicBezTo>
                    <a:pt x="908" y="93"/>
                    <a:pt x="906" y="93"/>
                    <a:pt x="905" y="93"/>
                  </a:cubicBezTo>
                  <a:cubicBezTo>
                    <a:pt x="901" y="93"/>
                    <a:pt x="894" y="92"/>
                    <a:pt x="885" y="91"/>
                  </a:cubicBezTo>
                  <a:cubicBezTo>
                    <a:pt x="872" y="89"/>
                    <a:pt x="852" y="87"/>
                    <a:pt x="838" y="86"/>
                  </a:cubicBezTo>
                  <a:cubicBezTo>
                    <a:pt x="834" y="86"/>
                    <a:pt x="829" y="85"/>
                    <a:pt x="825" y="85"/>
                  </a:cubicBezTo>
                  <a:cubicBezTo>
                    <a:pt x="820" y="85"/>
                    <a:pt x="816" y="86"/>
                    <a:pt x="813" y="86"/>
                  </a:cubicBezTo>
                  <a:cubicBezTo>
                    <a:pt x="810" y="87"/>
                    <a:pt x="813" y="89"/>
                    <a:pt x="817" y="90"/>
                  </a:cubicBezTo>
                  <a:cubicBezTo>
                    <a:pt x="823" y="92"/>
                    <a:pt x="825" y="93"/>
                    <a:pt x="821" y="94"/>
                  </a:cubicBezTo>
                  <a:cubicBezTo>
                    <a:pt x="818" y="94"/>
                    <a:pt x="814" y="96"/>
                    <a:pt x="811" y="96"/>
                  </a:cubicBezTo>
                  <a:cubicBezTo>
                    <a:pt x="811" y="96"/>
                    <a:pt x="810" y="96"/>
                    <a:pt x="809" y="96"/>
                  </a:cubicBezTo>
                  <a:cubicBezTo>
                    <a:pt x="807" y="95"/>
                    <a:pt x="803" y="94"/>
                    <a:pt x="798" y="94"/>
                  </a:cubicBezTo>
                  <a:cubicBezTo>
                    <a:pt x="796" y="94"/>
                    <a:pt x="793" y="94"/>
                    <a:pt x="790" y="94"/>
                  </a:cubicBezTo>
                  <a:cubicBezTo>
                    <a:pt x="790" y="95"/>
                    <a:pt x="790" y="95"/>
                    <a:pt x="789" y="95"/>
                  </a:cubicBezTo>
                  <a:cubicBezTo>
                    <a:pt x="789" y="95"/>
                    <a:pt x="789" y="95"/>
                    <a:pt x="788" y="95"/>
                  </a:cubicBezTo>
                  <a:cubicBezTo>
                    <a:pt x="788" y="95"/>
                    <a:pt x="788" y="95"/>
                    <a:pt x="788" y="95"/>
                  </a:cubicBezTo>
                  <a:cubicBezTo>
                    <a:pt x="788" y="95"/>
                    <a:pt x="788" y="95"/>
                    <a:pt x="788" y="95"/>
                  </a:cubicBezTo>
                  <a:cubicBezTo>
                    <a:pt x="787" y="95"/>
                    <a:pt x="786" y="95"/>
                    <a:pt x="785" y="95"/>
                  </a:cubicBezTo>
                  <a:cubicBezTo>
                    <a:pt x="773" y="96"/>
                    <a:pt x="766" y="98"/>
                    <a:pt x="764" y="99"/>
                  </a:cubicBezTo>
                  <a:cubicBezTo>
                    <a:pt x="763" y="99"/>
                    <a:pt x="762" y="99"/>
                    <a:pt x="760" y="99"/>
                  </a:cubicBezTo>
                  <a:cubicBezTo>
                    <a:pt x="759" y="99"/>
                    <a:pt x="757" y="99"/>
                    <a:pt x="756" y="99"/>
                  </a:cubicBezTo>
                  <a:cubicBezTo>
                    <a:pt x="753" y="99"/>
                    <a:pt x="754" y="98"/>
                    <a:pt x="755" y="97"/>
                  </a:cubicBezTo>
                  <a:cubicBezTo>
                    <a:pt x="756" y="95"/>
                    <a:pt x="752" y="95"/>
                    <a:pt x="754" y="94"/>
                  </a:cubicBezTo>
                  <a:cubicBezTo>
                    <a:pt x="755" y="94"/>
                    <a:pt x="756" y="94"/>
                    <a:pt x="755" y="94"/>
                  </a:cubicBezTo>
                  <a:cubicBezTo>
                    <a:pt x="755" y="94"/>
                    <a:pt x="753" y="94"/>
                    <a:pt x="750" y="95"/>
                  </a:cubicBezTo>
                  <a:cubicBezTo>
                    <a:pt x="746" y="95"/>
                    <a:pt x="745" y="96"/>
                    <a:pt x="744" y="96"/>
                  </a:cubicBezTo>
                  <a:cubicBezTo>
                    <a:pt x="744" y="96"/>
                    <a:pt x="744" y="96"/>
                    <a:pt x="744" y="96"/>
                  </a:cubicBezTo>
                  <a:cubicBezTo>
                    <a:pt x="743" y="96"/>
                    <a:pt x="743" y="96"/>
                    <a:pt x="743" y="96"/>
                  </a:cubicBezTo>
                  <a:cubicBezTo>
                    <a:pt x="743" y="96"/>
                    <a:pt x="742" y="97"/>
                    <a:pt x="741" y="97"/>
                  </a:cubicBezTo>
                  <a:cubicBezTo>
                    <a:pt x="740" y="98"/>
                    <a:pt x="739" y="98"/>
                    <a:pt x="738" y="98"/>
                  </a:cubicBezTo>
                  <a:cubicBezTo>
                    <a:pt x="738" y="98"/>
                    <a:pt x="738" y="98"/>
                    <a:pt x="738" y="98"/>
                  </a:cubicBezTo>
                  <a:cubicBezTo>
                    <a:pt x="737" y="98"/>
                    <a:pt x="737" y="98"/>
                    <a:pt x="736" y="98"/>
                  </a:cubicBezTo>
                  <a:cubicBezTo>
                    <a:pt x="733" y="98"/>
                    <a:pt x="727" y="98"/>
                    <a:pt x="721" y="99"/>
                  </a:cubicBezTo>
                  <a:cubicBezTo>
                    <a:pt x="714" y="101"/>
                    <a:pt x="707" y="102"/>
                    <a:pt x="709" y="103"/>
                  </a:cubicBezTo>
                  <a:cubicBezTo>
                    <a:pt x="710" y="103"/>
                    <a:pt x="708" y="104"/>
                    <a:pt x="705" y="104"/>
                  </a:cubicBezTo>
                  <a:cubicBezTo>
                    <a:pt x="702" y="104"/>
                    <a:pt x="699" y="109"/>
                    <a:pt x="688" y="109"/>
                  </a:cubicBezTo>
                  <a:cubicBezTo>
                    <a:pt x="687" y="109"/>
                    <a:pt x="685" y="108"/>
                    <a:pt x="682" y="108"/>
                  </a:cubicBezTo>
                  <a:cubicBezTo>
                    <a:pt x="667" y="106"/>
                    <a:pt x="681" y="100"/>
                    <a:pt x="669" y="99"/>
                  </a:cubicBezTo>
                  <a:cubicBezTo>
                    <a:pt x="666" y="99"/>
                    <a:pt x="664" y="99"/>
                    <a:pt x="662" y="99"/>
                  </a:cubicBezTo>
                  <a:cubicBezTo>
                    <a:pt x="657" y="99"/>
                    <a:pt x="657" y="100"/>
                    <a:pt x="658" y="102"/>
                  </a:cubicBezTo>
                  <a:cubicBezTo>
                    <a:pt x="658" y="104"/>
                    <a:pt x="656" y="105"/>
                    <a:pt x="658" y="107"/>
                  </a:cubicBezTo>
                  <a:cubicBezTo>
                    <a:pt x="659" y="108"/>
                    <a:pt x="662" y="109"/>
                    <a:pt x="665" y="111"/>
                  </a:cubicBezTo>
                  <a:cubicBezTo>
                    <a:pt x="668" y="113"/>
                    <a:pt x="667" y="114"/>
                    <a:pt x="665" y="114"/>
                  </a:cubicBezTo>
                  <a:cubicBezTo>
                    <a:pt x="665" y="114"/>
                    <a:pt x="665" y="114"/>
                    <a:pt x="665" y="114"/>
                  </a:cubicBezTo>
                  <a:cubicBezTo>
                    <a:pt x="663" y="114"/>
                    <a:pt x="656" y="113"/>
                    <a:pt x="649" y="113"/>
                  </a:cubicBezTo>
                  <a:cubicBezTo>
                    <a:pt x="647" y="113"/>
                    <a:pt x="645" y="113"/>
                    <a:pt x="643" y="113"/>
                  </a:cubicBezTo>
                  <a:cubicBezTo>
                    <a:pt x="638" y="114"/>
                    <a:pt x="633" y="115"/>
                    <a:pt x="631" y="116"/>
                  </a:cubicBezTo>
                  <a:cubicBezTo>
                    <a:pt x="628" y="118"/>
                    <a:pt x="629" y="119"/>
                    <a:pt x="631" y="121"/>
                  </a:cubicBezTo>
                  <a:cubicBezTo>
                    <a:pt x="632" y="122"/>
                    <a:pt x="627" y="123"/>
                    <a:pt x="620" y="123"/>
                  </a:cubicBezTo>
                  <a:cubicBezTo>
                    <a:pt x="617" y="123"/>
                    <a:pt x="614" y="123"/>
                    <a:pt x="611" y="122"/>
                  </a:cubicBezTo>
                  <a:cubicBezTo>
                    <a:pt x="604" y="122"/>
                    <a:pt x="598" y="121"/>
                    <a:pt x="595" y="121"/>
                  </a:cubicBezTo>
                  <a:cubicBezTo>
                    <a:pt x="593" y="121"/>
                    <a:pt x="592" y="121"/>
                    <a:pt x="592" y="121"/>
                  </a:cubicBezTo>
                  <a:cubicBezTo>
                    <a:pt x="591" y="122"/>
                    <a:pt x="594" y="124"/>
                    <a:pt x="602" y="125"/>
                  </a:cubicBezTo>
                  <a:cubicBezTo>
                    <a:pt x="607" y="125"/>
                    <a:pt x="612" y="126"/>
                    <a:pt x="612" y="127"/>
                  </a:cubicBezTo>
                  <a:cubicBezTo>
                    <a:pt x="612" y="128"/>
                    <a:pt x="610" y="129"/>
                    <a:pt x="607" y="129"/>
                  </a:cubicBezTo>
                  <a:cubicBezTo>
                    <a:pt x="600" y="129"/>
                    <a:pt x="588" y="126"/>
                    <a:pt x="586" y="126"/>
                  </a:cubicBezTo>
                  <a:cubicBezTo>
                    <a:pt x="580" y="125"/>
                    <a:pt x="577" y="122"/>
                    <a:pt x="573" y="119"/>
                  </a:cubicBezTo>
                  <a:cubicBezTo>
                    <a:pt x="567" y="116"/>
                    <a:pt x="553" y="115"/>
                    <a:pt x="555" y="115"/>
                  </a:cubicBezTo>
                  <a:cubicBezTo>
                    <a:pt x="556" y="114"/>
                    <a:pt x="556" y="114"/>
                    <a:pt x="554" y="114"/>
                  </a:cubicBezTo>
                  <a:cubicBezTo>
                    <a:pt x="553" y="114"/>
                    <a:pt x="554" y="114"/>
                    <a:pt x="552" y="114"/>
                  </a:cubicBezTo>
                  <a:cubicBezTo>
                    <a:pt x="552" y="114"/>
                    <a:pt x="552" y="114"/>
                    <a:pt x="552" y="114"/>
                  </a:cubicBezTo>
                  <a:cubicBezTo>
                    <a:pt x="552" y="114"/>
                    <a:pt x="552" y="114"/>
                    <a:pt x="552" y="114"/>
                  </a:cubicBezTo>
                  <a:cubicBezTo>
                    <a:pt x="549" y="114"/>
                    <a:pt x="548" y="114"/>
                    <a:pt x="549" y="113"/>
                  </a:cubicBezTo>
                  <a:cubicBezTo>
                    <a:pt x="550" y="113"/>
                    <a:pt x="548" y="113"/>
                    <a:pt x="545" y="112"/>
                  </a:cubicBezTo>
                  <a:cubicBezTo>
                    <a:pt x="543" y="111"/>
                    <a:pt x="543" y="111"/>
                    <a:pt x="545" y="111"/>
                  </a:cubicBezTo>
                  <a:cubicBezTo>
                    <a:pt x="546" y="111"/>
                    <a:pt x="548" y="111"/>
                    <a:pt x="551" y="112"/>
                  </a:cubicBezTo>
                  <a:cubicBezTo>
                    <a:pt x="557" y="112"/>
                    <a:pt x="564" y="112"/>
                    <a:pt x="563" y="113"/>
                  </a:cubicBezTo>
                  <a:cubicBezTo>
                    <a:pt x="562" y="113"/>
                    <a:pt x="576" y="114"/>
                    <a:pt x="593" y="115"/>
                  </a:cubicBezTo>
                  <a:cubicBezTo>
                    <a:pt x="597" y="115"/>
                    <a:pt x="600" y="115"/>
                    <a:pt x="604" y="115"/>
                  </a:cubicBezTo>
                  <a:cubicBezTo>
                    <a:pt x="610" y="115"/>
                    <a:pt x="616" y="115"/>
                    <a:pt x="622" y="114"/>
                  </a:cubicBezTo>
                  <a:cubicBezTo>
                    <a:pt x="636" y="112"/>
                    <a:pt x="636" y="110"/>
                    <a:pt x="631" y="108"/>
                  </a:cubicBezTo>
                  <a:cubicBezTo>
                    <a:pt x="623" y="104"/>
                    <a:pt x="612" y="102"/>
                    <a:pt x="611" y="102"/>
                  </a:cubicBezTo>
                  <a:cubicBezTo>
                    <a:pt x="611" y="102"/>
                    <a:pt x="611" y="102"/>
                    <a:pt x="611" y="102"/>
                  </a:cubicBezTo>
                  <a:cubicBezTo>
                    <a:pt x="612" y="102"/>
                    <a:pt x="611" y="103"/>
                    <a:pt x="610" y="103"/>
                  </a:cubicBezTo>
                  <a:cubicBezTo>
                    <a:pt x="609" y="103"/>
                    <a:pt x="608" y="103"/>
                    <a:pt x="607" y="102"/>
                  </a:cubicBezTo>
                  <a:cubicBezTo>
                    <a:pt x="603" y="102"/>
                    <a:pt x="592" y="100"/>
                    <a:pt x="577" y="98"/>
                  </a:cubicBezTo>
                  <a:cubicBezTo>
                    <a:pt x="567" y="97"/>
                    <a:pt x="558" y="96"/>
                    <a:pt x="551" y="96"/>
                  </a:cubicBezTo>
                  <a:cubicBezTo>
                    <a:pt x="548" y="96"/>
                    <a:pt x="546" y="96"/>
                    <a:pt x="545" y="97"/>
                  </a:cubicBezTo>
                  <a:cubicBezTo>
                    <a:pt x="543" y="97"/>
                    <a:pt x="542" y="97"/>
                    <a:pt x="542" y="97"/>
                  </a:cubicBezTo>
                  <a:cubicBezTo>
                    <a:pt x="542" y="97"/>
                    <a:pt x="542" y="97"/>
                    <a:pt x="542" y="97"/>
                  </a:cubicBezTo>
                  <a:cubicBezTo>
                    <a:pt x="543" y="97"/>
                    <a:pt x="542" y="96"/>
                    <a:pt x="540" y="96"/>
                  </a:cubicBezTo>
                  <a:cubicBezTo>
                    <a:pt x="540" y="96"/>
                    <a:pt x="540" y="96"/>
                    <a:pt x="539" y="96"/>
                  </a:cubicBezTo>
                  <a:cubicBezTo>
                    <a:pt x="538" y="96"/>
                    <a:pt x="538" y="96"/>
                    <a:pt x="537" y="96"/>
                  </a:cubicBezTo>
                  <a:cubicBezTo>
                    <a:pt x="536" y="96"/>
                    <a:pt x="535" y="96"/>
                    <a:pt x="533" y="96"/>
                  </a:cubicBezTo>
                  <a:cubicBezTo>
                    <a:pt x="531" y="96"/>
                    <a:pt x="527" y="96"/>
                    <a:pt x="528" y="95"/>
                  </a:cubicBezTo>
                  <a:cubicBezTo>
                    <a:pt x="528" y="95"/>
                    <a:pt x="529" y="94"/>
                    <a:pt x="531" y="94"/>
                  </a:cubicBezTo>
                  <a:cubicBezTo>
                    <a:pt x="532" y="94"/>
                    <a:pt x="532" y="94"/>
                    <a:pt x="533" y="95"/>
                  </a:cubicBezTo>
                  <a:cubicBezTo>
                    <a:pt x="534" y="95"/>
                    <a:pt x="534" y="95"/>
                    <a:pt x="534" y="95"/>
                  </a:cubicBezTo>
                  <a:cubicBezTo>
                    <a:pt x="536" y="95"/>
                    <a:pt x="535" y="94"/>
                    <a:pt x="532" y="94"/>
                  </a:cubicBezTo>
                  <a:cubicBezTo>
                    <a:pt x="531" y="93"/>
                    <a:pt x="530" y="93"/>
                    <a:pt x="529" y="93"/>
                  </a:cubicBezTo>
                  <a:cubicBezTo>
                    <a:pt x="526" y="93"/>
                    <a:pt x="524" y="94"/>
                    <a:pt x="523" y="94"/>
                  </a:cubicBezTo>
                  <a:cubicBezTo>
                    <a:pt x="522" y="95"/>
                    <a:pt x="521" y="95"/>
                    <a:pt x="519" y="95"/>
                  </a:cubicBezTo>
                  <a:cubicBezTo>
                    <a:pt x="518" y="95"/>
                    <a:pt x="517" y="95"/>
                    <a:pt x="515" y="94"/>
                  </a:cubicBezTo>
                  <a:cubicBezTo>
                    <a:pt x="513" y="94"/>
                    <a:pt x="512" y="94"/>
                    <a:pt x="510" y="94"/>
                  </a:cubicBezTo>
                  <a:cubicBezTo>
                    <a:pt x="510" y="94"/>
                    <a:pt x="509" y="94"/>
                    <a:pt x="509" y="94"/>
                  </a:cubicBezTo>
                  <a:cubicBezTo>
                    <a:pt x="509" y="94"/>
                    <a:pt x="509" y="94"/>
                    <a:pt x="508" y="94"/>
                  </a:cubicBezTo>
                  <a:cubicBezTo>
                    <a:pt x="508" y="94"/>
                    <a:pt x="507" y="94"/>
                    <a:pt x="506" y="94"/>
                  </a:cubicBezTo>
                  <a:cubicBezTo>
                    <a:pt x="505" y="94"/>
                    <a:pt x="501" y="94"/>
                    <a:pt x="498" y="93"/>
                  </a:cubicBezTo>
                  <a:cubicBezTo>
                    <a:pt x="494" y="93"/>
                    <a:pt x="498" y="93"/>
                    <a:pt x="506" y="92"/>
                  </a:cubicBezTo>
                  <a:cubicBezTo>
                    <a:pt x="515" y="91"/>
                    <a:pt x="516" y="89"/>
                    <a:pt x="512" y="89"/>
                  </a:cubicBezTo>
                  <a:cubicBezTo>
                    <a:pt x="508" y="89"/>
                    <a:pt x="505" y="88"/>
                    <a:pt x="502" y="88"/>
                  </a:cubicBezTo>
                  <a:cubicBezTo>
                    <a:pt x="500" y="88"/>
                    <a:pt x="496" y="88"/>
                    <a:pt x="493" y="88"/>
                  </a:cubicBezTo>
                  <a:cubicBezTo>
                    <a:pt x="492" y="88"/>
                    <a:pt x="491" y="88"/>
                    <a:pt x="491" y="88"/>
                  </a:cubicBezTo>
                  <a:cubicBezTo>
                    <a:pt x="489" y="89"/>
                    <a:pt x="488" y="90"/>
                    <a:pt x="485" y="90"/>
                  </a:cubicBezTo>
                  <a:cubicBezTo>
                    <a:pt x="485" y="90"/>
                    <a:pt x="485" y="90"/>
                    <a:pt x="484" y="90"/>
                  </a:cubicBezTo>
                  <a:cubicBezTo>
                    <a:pt x="483" y="90"/>
                    <a:pt x="482" y="90"/>
                    <a:pt x="484" y="89"/>
                  </a:cubicBezTo>
                  <a:cubicBezTo>
                    <a:pt x="485" y="89"/>
                    <a:pt x="485" y="89"/>
                    <a:pt x="484" y="89"/>
                  </a:cubicBezTo>
                  <a:cubicBezTo>
                    <a:pt x="484" y="89"/>
                    <a:pt x="484" y="89"/>
                    <a:pt x="484" y="89"/>
                  </a:cubicBezTo>
                  <a:cubicBezTo>
                    <a:pt x="483" y="89"/>
                    <a:pt x="483" y="89"/>
                    <a:pt x="483" y="89"/>
                  </a:cubicBezTo>
                  <a:cubicBezTo>
                    <a:pt x="483" y="89"/>
                    <a:pt x="484" y="88"/>
                    <a:pt x="483" y="88"/>
                  </a:cubicBezTo>
                  <a:cubicBezTo>
                    <a:pt x="482" y="88"/>
                    <a:pt x="489" y="86"/>
                    <a:pt x="485" y="86"/>
                  </a:cubicBezTo>
                  <a:cubicBezTo>
                    <a:pt x="484" y="86"/>
                    <a:pt x="483" y="86"/>
                    <a:pt x="483" y="86"/>
                  </a:cubicBezTo>
                  <a:cubicBezTo>
                    <a:pt x="481" y="86"/>
                    <a:pt x="480" y="86"/>
                    <a:pt x="479" y="86"/>
                  </a:cubicBezTo>
                  <a:cubicBezTo>
                    <a:pt x="478" y="86"/>
                    <a:pt x="477" y="86"/>
                    <a:pt x="476" y="86"/>
                  </a:cubicBezTo>
                  <a:cubicBezTo>
                    <a:pt x="476" y="86"/>
                    <a:pt x="476" y="86"/>
                    <a:pt x="476" y="86"/>
                  </a:cubicBezTo>
                  <a:cubicBezTo>
                    <a:pt x="476" y="86"/>
                    <a:pt x="476" y="86"/>
                    <a:pt x="476" y="86"/>
                  </a:cubicBezTo>
                  <a:cubicBezTo>
                    <a:pt x="475" y="86"/>
                    <a:pt x="476" y="88"/>
                    <a:pt x="474" y="89"/>
                  </a:cubicBezTo>
                  <a:cubicBezTo>
                    <a:pt x="473" y="90"/>
                    <a:pt x="471" y="90"/>
                    <a:pt x="470" y="90"/>
                  </a:cubicBezTo>
                  <a:cubicBezTo>
                    <a:pt x="469" y="90"/>
                    <a:pt x="468" y="89"/>
                    <a:pt x="467" y="89"/>
                  </a:cubicBezTo>
                  <a:cubicBezTo>
                    <a:pt x="467" y="88"/>
                    <a:pt x="467" y="88"/>
                    <a:pt x="466" y="88"/>
                  </a:cubicBezTo>
                  <a:cubicBezTo>
                    <a:pt x="465" y="88"/>
                    <a:pt x="464" y="89"/>
                    <a:pt x="462" y="90"/>
                  </a:cubicBezTo>
                  <a:cubicBezTo>
                    <a:pt x="460" y="91"/>
                    <a:pt x="459" y="91"/>
                    <a:pt x="458" y="91"/>
                  </a:cubicBezTo>
                  <a:cubicBezTo>
                    <a:pt x="457" y="91"/>
                    <a:pt x="457" y="91"/>
                    <a:pt x="458" y="90"/>
                  </a:cubicBezTo>
                  <a:cubicBezTo>
                    <a:pt x="458" y="89"/>
                    <a:pt x="456" y="87"/>
                    <a:pt x="455" y="87"/>
                  </a:cubicBezTo>
                  <a:cubicBezTo>
                    <a:pt x="455" y="87"/>
                    <a:pt x="455" y="87"/>
                    <a:pt x="455" y="87"/>
                  </a:cubicBezTo>
                  <a:cubicBezTo>
                    <a:pt x="455" y="88"/>
                    <a:pt x="455" y="88"/>
                    <a:pt x="454" y="88"/>
                  </a:cubicBezTo>
                  <a:cubicBezTo>
                    <a:pt x="453" y="88"/>
                    <a:pt x="451" y="88"/>
                    <a:pt x="449" y="87"/>
                  </a:cubicBezTo>
                  <a:cubicBezTo>
                    <a:pt x="449" y="87"/>
                    <a:pt x="449" y="87"/>
                    <a:pt x="449" y="87"/>
                  </a:cubicBezTo>
                  <a:cubicBezTo>
                    <a:pt x="446" y="87"/>
                    <a:pt x="446" y="88"/>
                    <a:pt x="447" y="89"/>
                  </a:cubicBezTo>
                  <a:cubicBezTo>
                    <a:pt x="448" y="89"/>
                    <a:pt x="443" y="90"/>
                    <a:pt x="440" y="91"/>
                  </a:cubicBezTo>
                  <a:cubicBezTo>
                    <a:pt x="438" y="92"/>
                    <a:pt x="437" y="92"/>
                    <a:pt x="434" y="92"/>
                  </a:cubicBezTo>
                  <a:cubicBezTo>
                    <a:pt x="433" y="92"/>
                    <a:pt x="431" y="92"/>
                    <a:pt x="429" y="92"/>
                  </a:cubicBezTo>
                  <a:cubicBezTo>
                    <a:pt x="428" y="92"/>
                    <a:pt x="427" y="92"/>
                    <a:pt x="426" y="92"/>
                  </a:cubicBezTo>
                  <a:cubicBezTo>
                    <a:pt x="422" y="92"/>
                    <a:pt x="420" y="93"/>
                    <a:pt x="422" y="94"/>
                  </a:cubicBezTo>
                  <a:cubicBezTo>
                    <a:pt x="423" y="95"/>
                    <a:pt x="424" y="95"/>
                    <a:pt x="423" y="95"/>
                  </a:cubicBezTo>
                  <a:cubicBezTo>
                    <a:pt x="423" y="95"/>
                    <a:pt x="423" y="95"/>
                    <a:pt x="422" y="95"/>
                  </a:cubicBezTo>
                  <a:cubicBezTo>
                    <a:pt x="421" y="95"/>
                    <a:pt x="420" y="94"/>
                    <a:pt x="418" y="94"/>
                  </a:cubicBezTo>
                  <a:cubicBezTo>
                    <a:pt x="416" y="94"/>
                    <a:pt x="414" y="95"/>
                    <a:pt x="414" y="95"/>
                  </a:cubicBezTo>
                  <a:cubicBezTo>
                    <a:pt x="414" y="96"/>
                    <a:pt x="413" y="97"/>
                    <a:pt x="411" y="97"/>
                  </a:cubicBezTo>
                  <a:cubicBezTo>
                    <a:pt x="410" y="97"/>
                    <a:pt x="410" y="98"/>
                    <a:pt x="410" y="98"/>
                  </a:cubicBezTo>
                  <a:cubicBezTo>
                    <a:pt x="408" y="98"/>
                    <a:pt x="408" y="97"/>
                    <a:pt x="408" y="96"/>
                  </a:cubicBezTo>
                  <a:cubicBezTo>
                    <a:pt x="408" y="96"/>
                    <a:pt x="408" y="95"/>
                    <a:pt x="408" y="95"/>
                  </a:cubicBezTo>
                  <a:cubicBezTo>
                    <a:pt x="407" y="95"/>
                    <a:pt x="407" y="96"/>
                    <a:pt x="406" y="96"/>
                  </a:cubicBezTo>
                  <a:cubicBezTo>
                    <a:pt x="405" y="97"/>
                    <a:pt x="403" y="97"/>
                    <a:pt x="403" y="97"/>
                  </a:cubicBezTo>
                  <a:cubicBezTo>
                    <a:pt x="403" y="97"/>
                    <a:pt x="402" y="97"/>
                    <a:pt x="402" y="96"/>
                  </a:cubicBezTo>
                  <a:cubicBezTo>
                    <a:pt x="402" y="96"/>
                    <a:pt x="402" y="96"/>
                    <a:pt x="402" y="96"/>
                  </a:cubicBezTo>
                  <a:cubicBezTo>
                    <a:pt x="402" y="96"/>
                    <a:pt x="401" y="97"/>
                    <a:pt x="401" y="97"/>
                  </a:cubicBezTo>
                  <a:cubicBezTo>
                    <a:pt x="400" y="98"/>
                    <a:pt x="400" y="99"/>
                    <a:pt x="399" y="99"/>
                  </a:cubicBezTo>
                  <a:cubicBezTo>
                    <a:pt x="399" y="99"/>
                    <a:pt x="398" y="98"/>
                    <a:pt x="397" y="98"/>
                  </a:cubicBezTo>
                  <a:cubicBezTo>
                    <a:pt x="396" y="98"/>
                    <a:pt x="394" y="98"/>
                    <a:pt x="394" y="98"/>
                  </a:cubicBezTo>
                  <a:cubicBezTo>
                    <a:pt x="394" y="98"/>
                    <a:pt x="394" y="98"/>
                    <a:pt x="394" y="98"/>
                  </a:cubicBezTo>
                  <a:cubicBezTo>
                    <a:pt x="396" y="98"/>
                    <a:pt x="395" y="98"/>
                    <a:pt x="394" y="99"/>
                  </a:cubicBezTo>
                  <a:cubicBezTo>
                    <a:pt x="393" y="99"/>
                    <a:pt x="393" y="99"/>
                    <a:pt x="393" y="99"/>
                  </a:cubicBezTo>
                  <a:cubicBezTo>
                    <a:pt x="393" y="99"/>
                    <a:pt x="393" y="99"/>
                    <a:pt x="392" y="99"/>
                  </a:cubicBezTo>
                  <a:cubicBezTo>
                    <a:pt x="391" y="98"/>
                    <a:pt x="391" y="98"/>
                    <a:pt x="390" y="98"/>
                  </a:cubicBezTo>
                  <a:cubicBezTo>
                    <a:pt x="389" y="98"/>
                    <a:pt x="389" y="98"/>
                    <a:pt x="389" y="99"/>
                  </a:cubicBezTo>
                  <a:cubicBezTo>
                    <a:pt x="389" y="99"/>
                    <a:pt x="387" y="100"/>
                    <a:pt x="385" y="100"/>
                  </a:cubicBezTo>
                  <a:cubicBezTo>
                    <a:pt x="384" y="100"/>
                    <a:pt x="384" y="100"/>
                    <a:pt x="385" y="100"/>
                  </a:cubicBezTo>
                  <a:cubicBezTo>
                    <a:pt x="385" y="100"/>
                    <a:pt x="385" y="100"/>
                    <a:pt x="385" y="100"/>
                  </a:cubicBezTo>
                  <a:cubicBezTo>
                    <a:pt x="385" y="100"/>
                    <a:pt x="385" y="100"/>
                    <a:pt x="385" y="100"/>
                  </a:cubicBezTo>
                  <a:cubicBezTo>
                    <a:pt x="386" y="100"/>
                    <a:pt x="383" y="102"/>
                    <a:pt x="379" y="102"/>
                  </a:cubicBezTo>
                  <a:cubicBezTo>
                    <a:pt x="376" y="103"/>
                    <a:pt x="375" y="104"/>
                    <a:pt x="378" y="104"/>
                  </a:cubicBezTo>
                  <a:cubicBezTo>
                    <a:pt x="378" y="104"/>
                    <a:pt x="378" y="104"/>
                    <a:pt x="378" y="104"/>
                  </a:cubicBezTo>
                  <a:cubicBezTo>
                    <a:pt x="379" y="104"/>
                    <a:pt x="379" y="104"/>
                    <a:pt x="380" y="104"/>
                  </a:cubicBezTo>
                  <a:cubicBezTo>
                    <a:pt x="382" y="104"/>
                    <a:pt x="384" y="104"/>
                    <a:pt x="383" y="105"/>
                  </a:cubicBezTo>
                  <a:cubicBezTo>
                    <a:pt x="383" y="105"/>
                    <a:pt x="381" y="105"/>
                    <a:pt x="380" y="105"/>
                  </a:cubicBezTo>
                  <a:cubicBezTo>
                    <a:pt x="379" y="105"/>
                    <a:pt x="378" y="105"/>
                    <a:pt x="377" y="105"/>
                  </a:cubicBezTo>
                  <a:cubicBezTo>
                    <a:pt x="377" y="105"/>
                    <a:pt x="377" y="105"/>
                    <a:pt x="377" y="105"/>
                  </a:cubicBezTo>
                  <a:cubicBezTo>
                    <a:pt x="374" y="105"/>
                    <a:pt x="373" y="105"/>
                    <a:pt x="373" y="106"/>
                  </a:cubicBezTo>
                  <a:cubicBezTo>
                    <a:pt x="373" y="106"/>
                    <a:pt x="372" y="106"/>
                    <a:pt x="372" y="106"/>
                  </a:cubicBezTo>
                  <a:cubicBezTo>
                    <a:pt x="371" y="106"/>
                    <a:pt x="370" y="106"/>
                    <a:pt x="368" y="106"/>
                  </a:cubicBezTo>
                  <a:cubicBezTo>
                    <a:pt x="368" y="106"/>
                    <a:pt x="367" y="106"/>
                    <a:pt x="367" y="106"/>
                  </a:cubicBezTo>
                  <a:cubicBezTo>
                    <a:pt x="365" y="106"/>
                    <a:pt x="364" y="106"/>
                    <a:pt x="366" y="106"/>
                  </a:cubicBezTo>
                  <a:cubicBezTo>
                    <a:pt x="368" y="106"/>
                    <a:pt x="367" y="107"/>
                    <a:pt x="364" y="107"/>
                  </a:cubicBezTo>
                  <a:cubicBezTo>
                    <a:pt x="362" y="107"/>
                    <a:pt x="361" y="108"/>
                    <a:pt x="361" y="108"/>
                  </a:cubicBezTo>
                  <a:cubicBezTo>
                    <a:pt x="361" y="108"/>
                    <a:pt x="361" y="109"/>
                    <a:pt x="362" y="109"/>
                  </a:cubicBezTo>
                  <a:cubicBezTo>
                    <a:pt x="362" y="109"/>
                    <a:pt x="362" y="108"/>
                    <a:pt x="363" y="108"/>
                  </a:cubicBezTo>
                  <a:cubicBezTo>
                    <a:pt x="363" y="108"/>
                    <a:pt x="364" y="108"/>
                    <a:pt x="364" y="108"/>
                  </a:cubicBezTo>
                  <a:cubicBezTo>
                    <a:pt x="365" y="108"/>
                    <a:pt x="366" y="109"/>
                    <a:pt x="366" y="109"/>
                  </a:cubicBezTo>
                  <a:cubicBezTo>
                    <a:pt x="367" y="110"/>
                    <a:pt x="364" y="110"/>
                    <a:pt x="361" y="110"/>
                  </a:cubicBezTo>
                  <a:cubicBezTo>
                    <a:pt x="358" y="110"/>
                    <a:pt x="359" y="111"/>
                    <a:pt x="362" y="112"/>
                  </a:cubicBezTo>
                  <a:cubicBezTo>
                    <a:pt x="364" y="112"/>
                    <a:pt x="362" y="112"/>
                    <a:pt x="357" y="112"/>
                  </a:cubicBezTo>
                  <a:cubicBezTo>
                    <a:pt x="352" y="113"/>
                    <a:pt x="348" y="114"/>
                    <a:pt x="350" y="114"/>
                  </a:cubicBezTo>
                  <a:cubicBezTo>
                    <a:pt x="351" y="114"/>
                    <a:pt x="350" y="114"/>
                    <a:pt x="348" y="115"/>
                  </a:cubicBezTo>
                  <a:cubicBezTo>
                    <a:pt x="346" y="115"/>
                    <a:pt x="346" y="115"/>
                    <a:pt x="346" y="115"/>
                  </a:cubicBezTo>
                  <a:cubicBezTo>
                    <a:pt x="347" y="116"/>
                    <a:pt x="347" y="116"/>
                    <a:pt x="347" y="116"/>
                  </a:cubicBezTo>
                  <a:cubicBezTo>
                    <a:pt x="348" y="116"/>
                    <a:pt x="347" y="116"/>
                    <a:pt x="346" y="116"/>
                  </a:cubicBezTo>
                  <a:cubicBezTo>
                    <a:pt x="346" y="116"/>
                    <a:pt x="346" y="116"/>
                    <a:pt x="346" y="116"/>
                  </a:cubicBezTo>
                  <a:cubicBezTo>
                    <a:pt x="346" y="116"/>
                    <a:pt x="345" y="116"/>
                    <a:pt x="345" y="116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4" y="117"/>
                    <a:pt x="345" y="117"/>
                    <a:pt x="347" y="117"/>
                  </a:cubicBezTo>
                  <a:cubicBezTo>
                    <a:pt x="350" y="117"/>
                    <a:pt x="351" y="117"/>
                    <a:pt x="350" y="118"/>
                  </a:cubicBezTo>
                  <a:cubicBezTo>
                    <a:pt x="350" y="118"/>
                    <a:pt x="348" y="118"/>
                    <a:pt x="345" y="118"/>
                  </a:cubicBezTo>
                  <a:cubicBezTo>
                    <a:pt x="343" y="118"/>
                    <a:pt x="342" y="119"/>
                    <a:pt x="344" y="119"/>
                  </a:cubicBezTo>
                  <a:cubicBezTo>
                    <a:pt x="346" y="119"/>
                    <a:pt x="343" y="120"/>
                    <a:pt x="342" y="120"/>
                  </a:cubicBezTo>
                  <a:cubicBezTo>
                    <a:pt x="342" y="121"/>
                    <a:pt x="342" y="121"/>
                    <a:pt x="341" y="121"/>
                  </a:cubicBezTo>
                  <a:cubicBezTo>
                    <a:pt x="341" y="121"/>
                    <a:pt x="341" y="121"/>
                    <a:pt x="341" y="121"/>
                  </a:cubicBezTo>
                  <a:cubicBezTo>
                    <a:pt x="341" y="121"/>
                    <a:pt x="341" y="121"/>
                    <a:pt x="341" y="121"/>
                  </a:cubicBezTo>
                  <a:cubicBezTo>
                    <a:pt x="340" y="121"/>
                    <a:pt x="340" y="121"/>
                    <a:pt x="341" y="122"/>
                  </a:cubicBezTo>
                  <a:cubicBezTo>
                    <a:pt x="342" y="122"/>
                    <a:pt x="338" y="122"/>
                    <a:pt x="340" y="123"/>
                  </a:cubicBezTo>
                  <a:cubicBezTo>
                    <a:pt x="341" y="123"/>
                    <a:pt x="339" y="124"/>
                    <a:pt x="335" y="125"/>
                  </a:cubicBezTo>
                  <a:cubicBezTo>
                    <a:pt x="331" y="126"/>
                    <a:pt x="324" y="127"/>
                    <a:pt x="319" y="129"/>
                  </a:cubicBezTo>
                  <a:cubicBezTo>
                    <a:pt x="315" y="130"/>
                    <a:pt x="313" y="132"/>
                    <a:pt x="313" y="132"/>
                  </a:cubicBezTo>
                  <a:cubicBezTo>
                    <a:pt x="313" y="132"/>
                    <a:pt x="313" y="132"/>
                    <a:pt x="314" y="132"/>
                  </a:cubicBezTo>
                  <a:cubicBezTo>
                    <a:pt x="314" y="132"/>
                    <a:pt x="314" y="132"/>
                    <a:pt x="314" y="132"/>
                  </a:cubicBezTo>
                  <a:cubicBezTo>
                    <a:pt x="315" y="132"/>
                    <a:pt x="315" y="132"/>
                    <a:pt x="315" y="133"/>
                  </a:cubicBezTo>
                  <a:cubicBezTo>
                    <a:pt x="314" y="133"/>
                    <a:pt x="315" y="133"/>
                    <a:pt x="315" y="133"/>
                  </a:cubicBezTo>
                  <a:cubicBezTo>
                    <a:pt x="317" y="133"/>
                    <a:pt x="320" y="133"/>
                    <a:pt x="323" y="132"/>
                  </a:cubicBezTo>
                  <a:cubicBezTo>
                    <a:pt x="326" y="131"/>
                    <a:pt x="328" y="131"/>
                    <a:pt x="328" y="131"/>
                  </a:cubicBezTo>
                  <a:cubicBezTo>
                    <a:pt x="328" y="131"/>
                    <a:pt x="328" y="131"/>
                    <a:pt x="328" y="131"/>
                  </a:cubicBezTo>
                  <a:cubicBezTo>
                    <a:pt x="328" y="131"/>
                    <a:pt x="328" y="131"/>
                    <a:pt x="328" y="131"/>
                  </a:cubicBezTo>
                  <a:cubicBezTo>
                    <a:pt x="328" y="131"/>
                    <a:pt x="328" y="131"/>
                    <a:pt x="328" y="131"/>
                  </a:cubicBezTo>
                  <a:cubicBezTo>
                    <a:pt x="328" y="132"/>
                    <a:pt x="328" y="132"/>
                    <a:pt x="327" y="133"/>
                  </a:cubicBezTo>
                  <a:cubicBezTo>
                    <a:pt x="326" y="134"/>
                    <a:pt x="322" y="135"/>
                    <a:pt x="319" y="135"/>
                  </a:cubicBezTo>
                  <a:cubicBezTo>
                    <a:pt x="318" y="135"/>
                    <a:pt x="318" y="135"/>
                    <a:pt x="317" y="135"/>
                  </a:cubicBezTo>
                  <a:cubicBezTo>
                    <a:pt x="315" y="135"/>
                    <a:pt x="313" y="134"/>
                    <a:pt x="312" y="134"/>
                  </a:cubicBezTo>
                  <a:cubicBezTo>
                    <a:pt x="311" y="134"/>
                    <a:pt x="310" y="133"/>
                    <a:pt x="310" y="133"/>
                  </a:cubicBezTo>
                  <a:cubicBezTo>
                    <a:pt x="308" y="133"/>
                    <a:pt x="307" y="134"/>
                    <a:pt x="308" y="134"/>
                  </a:cubicBezTo>
                  <a:cubicBezTo>
                    <a:pt x="309" y="134"/>
                    <a:pt x="307" y="134"/>
                    <a:pt x="305" y="134"/>
                  </a:cubicBezTo>
                  <a:cubicBezTo>
                    <a:pt x="302" y="134"/>
                    <a:pt x="301" y="135"/>
                    <a:pt x="302" y="135"/>
                  </a:cubicBezTo>
                  <a:cubicBezTo>
                    <a:pt x="302" y="135"/>
                    <a:pt x="302" y="135"/>
                    <a:pt x="302" y="135"/>
                  </a:cubicBezTo>
                  <a:cubicBezTo>
                    <a:pt x="302" y="135"/>
                    <a:pt x="302" y="135"/>
                    <a:pt x="302" y="135"/>
                  </a:cubicBezTo>
                  <a:cubicBezTo>
                    <a:pt x="303" y="135"/>
                    <a:pt x="302" y="135"/>
                    <a:pt x="300" y="136"/>
                  </a:cubicBezTo>
                  <a:cubicBezTo>
                    <a:pt x="298" y="136"/>
                    <a:pt x="299" y="136"/>
                    <a:pt x="300" y="136"/>
                  </a:cubicBezTo>
                  <a:cubicBezTo>
                    <a:pt x="302" y="136"/>
                    <a:pt x="302" y="137"/>
                    <a:pt x="301" y="137"/>
                  </a:cubicBezTo>
                  <a:cubicBezTo>
                    <a:pt x="301" y="137"/>
                    <a:pt x="300" y="137"/>
                    <a:pt x="299" y="136"/>
                  </a:cubicBezTo>
                  <a:cubicBezTo>
                    <a:pt x="298" y="136"/>
                    <a:pt x="297" y="136"/>
                    <a:pt x="297" y="136"/>
                  </a:cubicBezTo>
                  <a:cubicBezTo>
                    <a:pt x="296" y="136"/>
                    <a:pt x="296" y="136"/>
                    <a:pt x="298" y="137"/>
                  </a:cubicBezTo>
                  <a:cubicBezTo>
                    <a:pt x="299" y="137"/>
                    <a:pt x="299" y="137"/>
                    <a:pt x="298" y="137"/>
                  </a:cubicBezTo>
                  <a:cubicBezTo>
                    <a:pt x="297" y="137"/>
                    <a:pt x="296" y="137"/>
                    <a:pt x="293" y="137"/>
                  </a:cubicBezTo>
                  <a:cubicBezTo>
                    <a:pt x="291" y="137"/>
                    <a:pt x="288" y="136"/>
                    <a:pt x="286" y="136"/>
                  </a:cubicBezTo>
                  <a:cubicBezTo>
                    <a:pt x="285" y="136"/>
                    <a:pt x="285" y="136"/>
                    <a:pt x="284" y="137"/>
                  </a:cubicBezTo>
                  <a:cubicBezTo>
                    <a:pt x="284" y="137"/>
                    <a:pt x="285" y="137"/>
                    <a:pt x="288" y="137"/>
                  </a:cubicBezTo>
                  <a:cubicBezTo>
                    <a:pt x="291" y="138"/>
                    <a:pt x="290" y="138"/>
                    <a:pt x="284" y="138"/>
                  </a:cubicBezTo>
                  <a:cubicBezTo>
                    <a:pt x="279" y="138"/>
                    <a:pt x="277" y="139"/>
                    <a:pt x="280" y="139"/>
                  </a:cubicBezTo>
                  <a:cubicBezTo>
                    <a:pt x="282" y="140"/>
                    <a:pt x="283" y="140"/>
                    <a:pt x="282" y="140"/>
                  </a:cubicBezTo>
                  <a:cubicBezTo>
                    <a:pt x="282" y="140"/>
                    <a:pt x="281" y="140"/>
                    <a:pt x="281" y="140"/>
                  </a:cubicBezTo>
                  <a:cubicBezTo>
                    <a:pt x="281" y="140"/>
                    <a:pt x="280" y="140"/>
                    <a:pt x="279" y="140"/>
                  </a:cubicBezTo>
                  <a:cubicBezTo>
                    <a:pt x="276" y="140"/>
                    <a:pt x="274" y="141"/>
                    <a:pt x="272" y="141"/>
                  </a:cubicBezTo>
                  <a:cubicBezTo>
                    <a:pt x="272" y="141"/>
                    <a:pt x="272" y="141"/>
                    <a:pt x="272" y="141"/>
                  </a:cubicBezTo>
                  <a:cubicBezTo>
                    <a:pt x="271" y="140"/>
                    <a:pt x="271" y="140"/>
                    <a:pt x="270" y="140"/>
                  </a:cubicBezTo>
                  <a:cubicBezTo>
                    <a:pt x="269" y="140"/>
                    <a:pt x="269" y="141"/>
                    <a:pt x="269" y="141"/>
                  </a:cubicBezTo>
                  <a:cubicBezTo>
                    <a:pt x="269" y="141"/>
                    <a:pt x="269" y="141"/>
                    <a:pt x="268" y="141"/>
                  </a:cubicBezTo>
                  <a:cubicBezTo>
                    <a:pt x="267" y="141"/>
                    <a:pt x="266" y="141"/>
                    <a:pt x="266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7" y="141"/>
                    <a:pt x="272" y="142"/>
                  </a:cubicBezTo>
                  <a:cubicBezTo>
                    <a:pt x="277" y="142"/>
                    <a:pt x="277" y="142"/>
                    <a:pt x="272" y="142"/>
                  </a:cubicBezTo>
                  <a:cubicBezTo>
                    <a:pt x="267" y="143"/>
                    <a:pt x="264" y="143"/>
                    <a:pt x="267" y="144"/>
                  </a:cubicBezTo>
                  <a:cubicBezTo>
                    <a:pt x="270" y="144"/>
                    <a:pt x="270" y="144"/>
                    <a:pt x="268" y="144"/>
                  </a:cubicBezTo>
                  <a:cubicBezTo>
                    <a:pt x="266" y="144"/>
                    <a:pt x="264" y="145"/>
                    <a:pt x="265" y="145"/>
                  </a:cubicBezTo>
                  <a:cubicBezTo>
                    <a:pt x="266" y="145"/>
                    <a:pt x="269" y="146"/>
                    <a:pt x="275" y="146"/>
                  </a:cubicBezTo>
                  <a:cubicBezTo>
                    <a:pt x="275" y="146"/>
                    <a:pt x="276" y="146"/>
                    <a:pt x="276" y="146"/>
                  </a:cubicBezTo>
                  <a:cubicBezTo>
                    <a:pt x="282" y="146"/>
                    <a:pt x="286" y="145"/>
                    <a:pt x="287" y="145"/>
                  </a:cubicBezTo>
                  <a:cubicBezTo>
                    <a:pt x="287" y="145"/>
                    <a:pt x="287" y="145"/>
                    <a:pt x="287" y="145"/>
                  </a:cubicBezTo>
                  <a:cubicBezTo>
                    <a:pt x="287" y="145"/>
                    <a:pt x="287" y="145"/>
                    <a:pt x="288" y="145"/>
                  </a:cubicBezTo>
                  <a:cubicBezTo>
                    <a:pt x="288" y="145"/>
                    <a:pt x="289" y="145"/>
                    <a:pt x="289" y="145"/>
                  </a:cubicBezTo>
                  <a:cubicBezTo>
                    <a:pt x="289" y="145"/>
                    <a:pt x="289" y="145"/>
                    <a:pt x="290" y="145"/>
                  </a:cubicBezTo>
                  <a:cubicBezTo>
                    <a:pt x="290" y="145"/>
                    <a:pt x="290" y="145"/>
                    <a:pt x="288" y="146"/>
                  </a:cubicBezTo>
                  <a:cubicBezTo>
                    <a:pt x="287" y="147"/>
                    <a:pt x="285" y="147"/>
                    <a:pt x="284" y="147"/>
                  </a:cubicBezTo>
                  <a:cubicBezTo>
                    <a:pt x="284" y="147"/>
                    <a:pt x="284" y="147"/>
                    <a:pt x="284" y="147"/>
                  </a:cubicBezTo>
                  <a:cubicBezTo>
                    <a:pt x="285" y="146"/>
                    <a:pt x="281" y="146"/>
                    <a:pt x="276" y="146"/>
                  </a:cubicBezTo>
                  <a:cubicBezTo>
                    <a:pt x="275" y="146"/>
                    <a:pt x="274" y="146"/>
                    <a:pt x="273" y="146"/>
                  </a:cubicBezTo>
                  <a:cubicBezTo>
                    <a:pt x="268" y="146"/>
                    <a:pt x="264" y="147"/>
                    <a:pt x="264" y="147"/>
                  </a:cubicBezTo>
                  <a:cubicBezTo>
                    <a:pt x="264" y="147"/>
                    <a:pt x="264" y="147"/>
                    <a:pt x="265" y="147"/>
                  </a:cubicBezTo>
                  <a:cubicBezTo>
                    <a:pt x="265" y="147"/>
                    <a:pt x="266" y="147"/>
                    <a:pt x="266" y="147"/>
                  </a:cubicBezTo>
                  <a:cubicBezTo>
                    <a:pt x="266" y="147"/>
                    <a:pt x="267" y="147"/>
                    <a:pt x="267" y="147"/>
                  </a:cubicBezTo>
                  <a:cubicBezTo>
                    <a:pt x="268" y="147"/>
                    <a:pt x="268" y="148"/>
                    <a:pt x="267" y="148"/>
                  </a:cubicBezTo>
                  <a:cubicBezTo>
                    <a:pt x="266" y="148"/>
                    <a:pt x="266" y="148"/>
                    <a:pt x="269" y="148"/>
                  </a:cubicBezTo>
                  <a:cubicBezTo>
                    <a:pt x="271" y="148"/>
                    <a:pt x="271" y="149"/>
                    <a:pt x="271" y="150"/>
                  </a:cubicBezTo>
                  <a:cubicBezTo>
                    <a:pt x="272" y="150"/>
                    <a:pt x="272" y="151"/>
                    <a:pt x="273" y="151"/>
                  </a:cubicBezTo>
                  <a:cubicBezTo>
                    <a:pt x="274" y="151"/>
                    <a:pt x="276" y="150"/>
                    <a:pt x="277" y="150"/>
                  </a:cubicBezTo>
                  <a:cubicBezTo>
                    <a:pt x="280" y="150"/>
                    <a:pt x="281" y="150"/>
                    <a:pt x="282" y="150"/>
                  </a:cubicBezTo>
                  <a:cubicBezTo>
                    <a:pt x="282" y="150"/>
                    <a:pt x="282" y="150"/>
                    <a:pt x="282" y="150"/>
                  </a:cubicBezTo>
                  <a:cubicBezTo>
                    <a:pt x="282" y="150"/>
                    <a:pt x="281" y="151"/>
                    <a:pt x="280" y="151"/>
                  </a:cubicBezTo>
                  <a:cubicBezTo>
                    <a:pt x="280" y="151"/>
                    <a:pt x="280" y="151"/>
                    <a:pt x="280" y="151"/>
                  </a:cubicBezTo>
                  <a:cubicBezTo>
                    <a:pt x="279" y="151"/>
                    <a:pt x="279" y="151"/>
                    <a:pt x="279" y="151"/>
                  </a:cubicBezTo>
                  <a:cubicBezTo>
                    <a:pt x="278" y="151"/>
                    <a:pt x="277" y="151"/>
                    <a:pt x="276" y="151"/>
                  </a:cubicBezTo>
                  <a:cubicBezTo>
                    <a:pt x="275" y="152"/>
                    <a:pt x="274" y="152"/>
                    <a:pt x="276" y="152"/>
                  </a:cubicBezTo>
                  <a:cubicBezTo>
                    <a:pt x="278" y="152"/>
                    <a:pt x="273" y="152"/>
                    <a:pt x="269" y="154"/>
                  </a:cubicBezTo>
                  <a:cubicBezTo>
                    <a:pt x="267" y="154"/>
                    <a:pt x="270" y="155"/>
                    <a:pt x="271" y="155"/>
                  </a:cubicBezTo>
                  <a:cubicBezTo>
                    <a:pt x="272" y="155"/>
                    <a:pt x="272" y="155"/>
                    <a:pt x="272" y="155"/>
                  </a:cubicBezTo>
                  <a:cubicBezTo>
                    <a:pt x="272" y="155"/>
                    <a:pt x="273" y="155"/>
                    <a:pt x="273" y="155"/>
                  </a:cubicBezTo>
                  <a:cubicBezTo>
                    <a:pt x="274" y="155"/>
                    <a:pt x="276" y="155"/>
                    <a:pt x="276" y="156"/>
                  </a:cubicBezTo>
                  <a:cubicBezTo>
                    <a:pt x="277" y="156"/>
                    <a:pt x="277" y="157"/>
                    <a:pt x="278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7"/>
                    <a:pt x="279" y="157"/>
                    <a:pt x="279" y="157"/>
                  </a:cubicBezTo>
                  <a:cubicBezTo>
                    <a:pt x="278" y="158"/>
                    <a:pt x="278" y="158"/>
                    <a:pt x="277" y="158"/>
                  </a:cubicBezTo>
                  <a:cubicBezTo>
                    <a:pt x="276" y="158"/>
                    <a:pt x="275" y="158"/>
                    <a:pt x="275" y="158"/>
                  </a:cubicBezTo>
                  <a:cubicBezTo>
                    <a:pt x="274" y="158"/>
                    <a:pt x="274" y="158"/>
                    <a:pt x="274" y="158"/>
                  </a:cubicBezTo>
                  <a:cubicBezTo>
                    <a:pt x="272" y="158"/>
                    <a:pt x="272" y="159"/>
                    <a:pt x="275" y="160"/>
                  </a:cubicBezTo>
                  <a:cubicBezTo>
                    <a:pt x="279" y="161"/>
                    <a:pt x="284" y="162"/>
                    <a:pt x="285" y="162"/>
                  </a:cubicBezTo>
                  <a:cubicBezTo>
                    <a:pt x="285" y="162"/>
                    <a:pt x="286" y="162"/>
                    <a:pt x="286" y="162"/>
                  </a:cubicBezTo>
                  <a:cubicBezTo>
                    <a:pt x="286" y="162"/>
                    <a:pt x="286" y="162"/>
                    <a:pt x="286" y="162"/>
                  </a:cubicBezTo>
                  <a:cubicBezTo>
                    <a:pt x="286" y="162"/>
                    <a:pt x="287" y="162"/>
                    <a:pt x="288" y="162"/>
                  </a:cubicBezTo>
                  <a:cubicBezTo>
                    <a:pt x="289" y="162"/>
                    <a:pt x="291" y="162"/>
                    <a:pt x="292" y="162"/>
                  </a:cubicBezTo>
                  <a:cubicBezTo>
                    <a:pt x="294" y="162"/>
                    <a:pt x="295" y="162"/>
                    <a:pt x="297" y="162"/>
                  </a:cubicBezTo>
                  <a:cubicBezTo>
                    <a:pt x="303" y="161"/>
                    <a:pt x="312" y="159"/>
                    <a:pt x="314" y="158"/>
                  </a:cubicBezTo>
                  <a:cubicBezTo>
                    <a:pt x="314" y="157"/>
                    <a:pt x="314" y="156"/>
                    <a:pt x="314" y="156"/>
                  </a:cubicBezTo>
                  <a:cubicBezTo>
                    <a:pt x="313" y="156"/>
                    <a:pt x="313" y="156"/>
                    <a:pt x="313" y="156"/>
                  </a:cubicBezTo>
                  <a:cubicBezTo>
                    <a:pt x="313" y="156"/>
                    <a:pt x="313" y="156"/>
                    <a:pt x="314" y="156"/>
                  </a:cubicBezTo>
                  <a:cubicBezTo>
                    <a:pt x="314" y="156"/>
                    <a:pt x="314" y="156"/>
                    <a:pt x="314" y="156"/>
                  </a:cubicBezTo>
                  <a:cubicBezTo>
                    <a:pt x="316" y="157"/>
                    <a:pt x="318" y="157"/>
                    <a:pt x="319" y="157"/>
                  </a:cubicBezTo>
                  <a:cubicBezTo>
                    <a:pt x="319" y="157"/>
                    <a:pt x="319" y="157"/>
                    <a:pt x="319" y="157"/>
                  </a:cubicBezTo>
                  <a:cubicBezTo>
                    <a:pt x="320" y="157"/>
                    <a:pt x="324" y="156"/>
                    <a:pt x="325" y="154"/>
                  </a:cubicBezTo>
                  <a:cubicBezTo>
                    <a:pt x="326" y="154"/>
                    <a:pt x="326" y="153"/>
                    <a:pt x="327" y="153"/>
                  </a:cubicBezTo>
                  <a:cubicBezTo>
                    <a:pt x="328" y="153"/>
                    <a:pt x="329" y="154"/>
                    <a:pt x="330" y="154"/>
                  </a:cubicBezTo>
                  <a:cubicBezTo>
                    <a:pt x="332" y="156"/>
                    <a:pt x="335" y="157"/>
                    <a:pt x="336" y="159"/>
                  </a:cubicBezTo>
                  <a:cubicBezTo>
                    <a:pt x="336" y="160"/>
                    <a:pt x="337" y="161"/>
                    <a:pt x="337" y="161"/>
                  </a:cubicBezTo>
                  <a:cubicBezTo>
                    <a:pt x="337" y="161"/>
                    <a:pt x="337" y="160"/>
                    <a:pt x="337" y="160"/>
                  </a:cubicBezTo>
                  <a:cubicBezTo>
                    <a:pt x="337" y="160"/>
                    <a:pt x="337" y="160"/>
                    <a:pt x="337" y="160"/>
                  </a:cubicBezTo>
                  <a:cubicBezTo>
                    <a:pt x="338" y="160"/>
                    <a:pt x="340" y="163"/>
                    <a:pt x="345" y="165"/>
                  </a:cubicBezTo>
                  <a:cubicBezTo>
                    <a:pt x="350" y="168"/>
                    <a:pt x="352" y="174"/>
                    <a:pt x="362" y="174"/>
                  </a:cubicBezTo>
                  <a:cubicBezTo>
                    <a:pt x="362" y="174"/>
                    <a:pt x="362" y="174"/>
                    <a:pt x="363" y="174"/>
                  </a:cubicBezTo>
                  <a:cubicBezTo>
                    <a:pt x="373" y="173"/>
                    <a:pt x="390" y="171"/>
                    <a:pt x="393" y="168"/>
                  </a:cubicBezTo>
                  <a:cubicBezTo>
                    <a:pt x="395" y="165"/>
                    <a:pt x="393" y="162"/>
                    <a:pt x="395" y="162"/>
                  </a:cubicBezTo>
                  <a:cubicBezTo>
                    <a:pt x="395" y="162"/>
                    <a:pt x="395" y="162"/>
                    <a:pt x="395" y="162"/>
                  </a:cubicBezTo>
                  <a:cubicBezTo>
                    <a:pt x="395" y="162"/>
                    <a:pt x="395" y="162"/>
                    <a:pt x="395" y="162"/>
                  </a:cubicBezTo>
                  <a:cubicBezTo>
                    <a:pt x="396" y="162"/>
                    <a:pt x="396" y="161"/>
                    <a:pt x="395" y="161"/>
                  </a:cubicBezTo>
                  <a:cubicBezTo>
                    <a:pt x="394" y="160"/>
                    <a:pt x="393" y="160"/>
                    <a:pt x="395" y="160"/>
                  </a:cubicBezTo>
                  <a:cubicBezTo>
                    <a:pt x="396" y="160"/>
                    <a:pt x="397" y="159"/>
                    <a:pt x="395" y="159"/>
                  </a:cubicBezTo>
                  <a:cubicBezTo>
                    <a:pt x="394" y="159"/>
                    <a:pt x="395" y="158"/>
                    <a:pt x="398" y="158"/>
                  </a:cubicBezTo>
                  <a:cubicBezTo>
                    <a:pt x="400" y="157"/>
                    <a:pt x="403" y="157"/>
                    <a:pt x="404" y="157"/>
                  </a:cubicBezTo>
                  <a:cubicBezTo>
                    <a:pt x="404" y="157"/>
                    <a:pt x="404" y="157"/>
                    <a:pt x="404" y="157"/>
                  </a:cubicBezTo>
                  <a:cubicBezTo>
                    <a:pt x="404" y="157"/>
                    <a:pt x="404" y="157"/>
                    <a:pt x="404" y="157"/>
                  </a:cubicBezTo>
                  <a:cubicBezTo>
                    <a:pt x="405" y="157"/>
                    <a:pt x="410" y="155"/>
                    <a:pt x="402" y="155"/>
                  </a:cubicBezTo>
                  <a:cubicBezTo>
                    <a:pt x="393" y="154"/>
                    <a:pt x="395" y="153"/>
                    <a:pt x="407" y="153"/>
                  </a:cubicBezTo>
                  <a:cubicBezTo>
                    <a:pt x="411" y="153"/>
                    <a:pt x="412" y="153"/>
                    <a:pt x="406" y="149"/>
                  </a:cubicBezTo>
                  <a:cubicBezTo>
                    <a:pt x="404" y="148"/>
                    <a:pt x="396" y="147"/>
                    <a:pt x="394" y="144"/>
                  </a:cubicBezTo>
                  <a:cubicBezTo>
                    <a:pt x="392" y="143"/>
                    <a:pt x="394" y="143"/>
                    <a:pt x="395" y="141"/>
                  </a:cubicBezTo>
                  <a:cubicBezTo>
                    <a:pt x="395" y="140"/>
                    <a:pt x="402" y="137"/>
                    <a:pt x="410" y="135"/>
                  </a:cubicBezTo>
                  <a:cubicBezTo>
                    <a:pt x="418" y="133"/>
                    <a:pt x="427" y="130"/>
                    <a:pt x="430" y="129"/>
                  </a:cubicBezTo>
                  <a:cubicBezTo>
                    <a:pt x="434" y="128"/>
                    <a:pt x="435" y="127"/>
                    <a:pt x="433" y="126"/>
                  </a:cubicBezTo>
                  <a:cubicBezTo>
                    <a:pt x="431" y="126"/>
                    <a:pt x="431" y="125"/>
                    <a:pt x="431" y="124"/>
                  </a:cubicBezTo>
                  <a:cubicBezTo>
                    <a:pt x="431" y="123"/>
                    <a:pt x="431" y="122"/>
                    <a:pt x="432" y="122"/>
                  </a:cubicBezTo>
                  <a:cubicBezTo>
                    <a:pt x="432" y="122"/>
                    <a:pt x="432" y="122"/>
                    <a:pt x="432" y="122"/>
                  </a:cubicBezTo>
                  <a:cubicBezTo>
                    <a:pt x="432" y="122"/>
                    <a:pt x="432" y="122"/>
                    <a:pt x="433" y="122"/>
                  </a:cubicBezTo>
                  <a:cubicBezTo>
                    <a:pt x="433" y="122"/>
                    <a:pt x="434" y="122"/>
                    <a:pt x="434" y="122"/>
                  </a:cubicBezTo>
                  <a:cubicBezTo>
                    <a:pt x="433" y="122"/>
                    <a:pt x="433" y="122"/>
                    <a:pt x="435" y="121"/>
                  </a:cubicBezTo>
                  <a:cubicBezTo>
                    <a:pt x="436" y="121"/>
                    <a:pt x="437" y="121"/>
                    <a:pt x="436" y="121"/>
                  </a:cubicBezTo>
                  <a:cubicBezTo>
                    <a:pt x="435" y="120"/>
                    <a:pt x="442" y="119"/>
                    <a:pt x="452" y="119"/>
                  </a:cubicBezTo>
                  <a:cubicBezTo>
                    <a:pt x="455" y="119"/>
                    <a:pt x="457" y="119"/>
                    <a:pt x="460" y="119"/>
                  </a:cubicBezTo>
                  <a:cubicBezTo>
                    <a:pt x="473" y="120"/>
                    <a:pt x="476" y="124"/>
                    <a:pt x="474" y="124"/>
                  </a:cubicBezTo>
                  <a:cubicBezTo>
                    <a:pt x="474" y="124"/>
                    <a:pt x="474" y="124"/>
                    <a:pt x="474" y="124"/>
                  </a:cubicBezTo>
                  <a:cubicBezTo>
                    <a:pt x="474" y="124"/>
                    <a:pt x="474" y="124"/>
                    <a:pt x="474" y="124"/>
                  </a:cubicBezTo>
                  <a:cubicBezTo>
                    <a:pt x="473" y="124"/>
                    <a:pt x="473" y="124"/>
                    <a:pt x="474" y="124"/>
                  </a:cubicBezTo>
                  <a:cubicBezTo>
                    <a:pt x="475" y="124"/>
                    <a:pt x="466" y="125"/>
                    <a:pt x="460" y="127"/>
                  </a:cubicBezTo>
                  <a:cubicBezTo>
                    <a:pt x="454" y="129"/>
                    <a:pt x="450" y="132"/>
                    <a:pt x="445" y="133"/>
                  </a:cubicBezTo>
                  <a:cubicBezTo>
                    <a:pt x="441" y="133"/>
                    <a:pt x="434" y="137"/>
                    <a:pt x="437" y="141"/>
                  </a:cubicBezTo>
                  <a:cubicBezTo>
                    <a:pt x="440" y="145"/>
                    <a:pt x="445" y="148"/>
                    <a:pt x="451" y="148"/>
                  </a:cubicBezTo>
                  <a:cubicBezTo>
                    <a:pt x="456" y="148"/>
                    <a:pt x="460" y="149"/>
                    <a:pt x="461" y="150"/>
                  </a:cubicBezTo>
                  <a:cubicBezTo>
                    <a:pt x="462" y="151"/>
                    <a:pt x="463" y="151"/>
                    <a:pt x="465" y="151"/>
                  </a:cubicBezTo>
                  <a:cubicBezTo>
                    <a:pt x="468" y="151"/>
                    <a:pt x="472" y="150"/>
                    <a:pt x="476" y="150"/>
                  </a:cubicBezTo>
                  <a:cubicBezTo>
                    <a:pt x="482" y="149"/>
                    <a:pt x="488" y="149"/>
                    <a:pt x="489" y="149"/>
                  </a:cubicBezTo>
                  <a:cubicBezTo>
                    <a:pt x="490" y="149"/>
                    <a:pt x="490" y="149"/>
                    <a:pt x="490" y="149"/>
                  </a:cubicBezTo>
                  <a:cubicBezTo>
                    <a:pt x="490" y="149"/>
                    <a:pt x="490" y="149"/>
                    <a:pt x="490" y="149"/>
                  </a:cubicBezTo>
                  <a:cubicBezTo>
                    <a:pt x="490" y="149"/>
                    <a:pt x="491" y="149"/>
                    <a:pt x="492" y="148"/>
                  </a:cubicBezTo>
                  <a:cubicBezTo>
                    <a:pt x="492" y="148"/>
                    <a:pt x="493" y="148"/>
                    <a:pt x="495" y="148"/>
                  </a:cubicBezTo>
                  <a:cubicBezTo>
                    <a:pt x="496" y="148"/>
                    <a:pt x="496" y="148"/>
                    <a:pt x="497" y="148"/>
                  </a:cubicBezTo>
                  <a:cubicBezTo>
                    <a:pt x="497" y="148"/>
                    <a:pt x="498" y="148"/>
                    <a:pt x="499" y="148"/>
                  </a:cubicBezTo>
                  <a:cubicBezTo>
                    <a:pt x="500" y="148"/>
                    <a:pt x="501" y="148"/>
                    <a:pt x="502" y="148"/>
                  </a:cubicBezTo>
                  <a:cubicBezTo>
                    <a:pt x="507" y="148"/>
                    <a:pt x="514" y="147"/>
                    <a:pt x="518" y="147"/>
                  </a:cubicBezTo>
                  <a:cubicBezTo>
                    <a:pt x="520" y="147"/>
                    <a:pt x="521" y="147"/>
                    <a:pt x="521" y="147"/>
                  </a:cubicBezTo>
                  <a:cubicBezTo>
                    <a:pt x="522" y="147"/>
                    <a:pt x="522" y="147"/>
                    <a:pt x="523" y="147"/>
                  </a:cubicBezTo>
                  <a:cubicBezTo>
                    <a:pt x="525" y="148"/>
                    <a:pt x="524" y="148"/>
                    <a:pt x="528" y="149"/>
                  </a:cubicBezTo>
                  <a:cubicBezTo>
                    <a:pt x="533" y="150"/>
                    <a:pt x="532" y="151"/>
                    <a:pt x="527" y="151"/>
                  </a:cubicBezTo>
                  <a:cubicBezTo>
                    <a:pt x="522" y="152"/>
                    <a:pt x="518" y="152"/>
                    <a:pt x="518" y="153"/>
                  </a:cubicBezTo>
                  <a:cubicBezTo>
                    <a:pt x="519" y="153"/>
                    <a:pt x="516" y="153"/>
                    <a:pt x="513" y="153"/>
                  </a:cubicBezTo>
                  <a:cubicBezTo>
                    <a:pt x="511" y="153"/>
                    <a:pt x="508" y="153"/>
                    <a:pt x="505" y="153"/>
                  </a:cubicBezTo>
                  <a:cubicBezTo>
                    <a:pt x="502" y="153"/>
                    <a:pt x="499" y="153"/>
                    <a:pt x="495" y="153"/>
                  </a:cubicBezTo>
                  <a:cubicBezTo>
                    <a:pt x="489" y="153"/>
                    <a:pt x="481" y="153"/>
                    <a:pt x="476" y="154"/>
                  </a:cubicBezTo>
                  <a:cubicBezTo>
                    <a:pt x="468" y="155"/>
                    <a:pt x="472" y="158"/>
                    <a:pt x="473" y="159"/>
                  </a:cubicBezTo>
                  <a:cubicBezTo>
                    <a:pt x="474" y="160"/>
                    <a:pt x="484" y="162"/>
                    <a:pt x="477" y="165"/>
                  </a:cubicBezTo>
                  <a:cubicBezTo>
                    <a:pt x="475" y="166"/>
                    <a:pt x="472" y="166"/>
                    <a:pt x="469" y="166"/>
                  </a:cubicBezTo>
                  <a:cubicBezTo>
                    <a:pt x="466" y="166"/>
                    <a:pt x="464" y="166"/>
                    <a:pt x="461" y="166"/>
                  </a:cubicBezTo>
                  <a:cubicBezTo>
                    <a:pt x="459" y="166"/>
                    <a:pt x="456" y="166"/>
                    <a:pt x="454" y="166"/>
                  </a:cubicBezTo>
                  <a:cubicBezTo>
                    <a:pt x="451" y="166"/>
                    <a:pt x="448" y="166"/>
                    <a:pt x="447" y="167"/>
                  </a:cubicBezTo>
                  <a:cubicBezTo>
                    <a:pt x="444" y="170"/>
                    <a:pt x="453" y="173"/>
                    <a:pt x="459" y="174"/>
                  </a:cubicBezTo>
                  <a:cubicBezTo>
                    <a:pt x="464" y="174"/>
                    <a:pt x="469" y="175"/>
                    <a:pt x="469" y="176"/>
                  </a:cubicBezTo>
                  <a:cubicBezTo>
                    <a:pt x="470" y="177"/>
                    <a:pt x="460" y="178"/>
                    <a:pt x="450" y="178"/>
                  </a:cubicBezTo>
                  <a:cubicBezTo>
                    <a:pt x="442" y="178"/>
                    <a:pt x="436" y="178"/>
                    <a:pt x="433" y="178"/>
                  </a:cubicBezTo>
                  <a:cubicBezTo>
                    <a:pt x="431" y="178"/>
                    <a:pt x="430" y="178"/>
                    <a:pt x="431" y="178"/>
                  </a:cubicBezTo>
                  <a:cubicBezTo>
                    <a:pt x="432" y="178"/>
                    <a:pt x="432" y="178"/>
                    <a:pt x="431" y="178"/>
                  </a:cubicBezTo>
                  <a:cubicBezTo>
                    <a:pt x="430" y="178"/>
                    <a:pt x="430" y="178"/>
                    <a:pt x="430" y="178"/>
                  </a:cubicBezTo>
                  <a:cubicBezTo>
                    <a:pt x="429" y="178"/>
                    <a:pt x="429" y="178"/>
                    <a:pt x="428" y="178"/>
                  </a:cubicBezTo>
                  <a:cubicBezTo>
                    <a:pt x="428" y="178"/>
                    <a:pt x="427" y="178"/>
                    <a:pt x="427" y="178"/>
                  </a:cubicBezTo>
                  <a:cubicBezTo>
                    <a:pt x="422" y="178"/>
                    <a:pt x="420" y="177"/>
                    <a:pt x="421" y="177"/>
                  </a:cubicBezTo>
                  <a:cubicBezTo>
                    <a:pt x="422" y="177"/>
                    <a:pt x="419" y="177"/>
                    <a:pt x="413" y="177"/>
                  </a:cubicBezTo>
                  <a:cubicBezTo>
                    <a:pt x="410" y="177"/>
                    <a:pt x="405" y="177"/>
                    <a:pt x="401" y="177"/>
                  </a:cubicBezTo>
                  <a:cubicBezTo>
                    <a:pt x="394" y="178"/>
                    <a:pt x="387" y="179"/>
                    <a:pt x="379" y="180"/>
                  </a:cubicBezTo>
                  <a:cubicBezTo>
                    <a:pt x="372" y="181"/>
                    <a:pt x="374" y="181"/>
                    <a:pt x="373" y="181"/>
                  </a:cubicBezTo>
                  <a:cubicBezTo>
                    <a:pt x="373" y="181"/>
                    <a:pt x="371" y="181"/>
                    <a:pt x="367" y="181"/>
                  </a:cubicBezTo>
                  <a:cubicBezTo>
                    <a:pt x="363" y="181"/>
                    <a:pt x="361" y="180"/>
                    <a:pt x="359" y="180"/>
                  </a:cubicBezTo>
                  <a:cubicBezTo>
                    <a:pt x="355" y="179"/>
                    <a:pt x="352" y="179"/>
                    <a:pt x="352" y="179"/>
                  </a:cubicBezTo>
                  <a:cubicBezTo>
                    <a:pt x="350" y="179"/>
                    <a:pt x="348" y="180"/>
                    <a:pt x="343" y="180"/>
                  </a:cubicBezTo>
                  <a:cubicBezTo>
                    <a:pt x="341" y="180"/>
                    <a:pt x="339" y="181"/>
                    <a:pt x="338" y="181"/>
                  </a:cubicBezTo>
                  <a:cubicBezTo>
                    <a:pt x="334" y="181"/>
                    <a:pt x="332" y="180"/>
                    <a:pt x="334" y="180"/>
                  </a:cubicBezTo>
                  <a:cubicBezTo>
                    <a:pt x="335" y="180"/>
                    <a:pt x="333" y="179"/>
                    <a:pt x="330" y="179"/>
                  </a:cubicBezTo>
                  <a:cubicBezTo>
                    <a:pt x="330" y="179"/>
                    <a:pt x="330" y="179"/>
                    <a:pt x="330" y="179"/>
                  </a:cubicBezTo>
                  <a:cubicBezTo>
                    <a:pt x="330" y="179"/>
                    <a:pt x="330" y="179"/>
                    <a:pt x="330" y="179"/>
                  </a:cubicBezTo>
                  <a:cubicBezTo>
                    <a:pt x="327" y="179"/>
                    <a:pt x="315" y="177"/>
                    <a:pt x="319" y="174"/>
                  </a:cubicBezTo>
                  <a:cubicBezTo>
                    <a:pt x="323" y="171"/>
                    <a:pt x="330" y="169"/>
                    <a:pt x="324" y="168"/>
                  </a:cubicBezTo>
                  <a:cubicBezTo>
                    <a:pt x="322" y="168"/>
                    <a:pt x="320" y="168"/>
                    <a:pt x="319" y="168"/>
                  </a:cubicBezTo>
                  <a:cubicBezTo>
                    <a:pt x="316" y="168"/>
                    <a:pt x="314" y="168"/>
                    <a:pt x="315" y="168"/>
                  </a:cubicBezTo>
                  <a:cubicBezTo>
                    <a:pt x="316" y="169"/>
                    <a:pt x="316" y="169"/>
                    <a:pt x="315" y="169"/>
                  </a:cubicBezTo>
                  <a:cubicBezTo>
                    <a:pt x="315" y="169"/>
                    <a:pt x="315" y="169"/>
                    <a:pt x="314" y="169"/>
                  </a:cubicBezTo>
                  <a:cubicBezTo>
                    <a:pt x="313" y="169"/>
                    <a:pt x="312" y="169"/>
                    <a:pt x="312" y="169"/>
                  </a:cubicBezTo>
                  <a:cubicBezTo>
                    <a:pt x="312" y="169"/>
                    <a:pt x="311" y="168"/>
                    <a:pt x="310" y="168"/>
                  </a:cubicBezTo>
                  <a:cubicBezTo>
                    <a:pt x="309" y="168"/>
                    <a:pt x="308" y="169"/>
                    <a:pt x="306" y="169"/>
                  </a:cubicBezTo>
                  <a:cubicBezTo>
                    <a:pt x="304" y="169"/>
                    <a:pt x="304" y="170"/>
                    <a:pt x="303" y="172"/>
                  </a:cubicBezTo>
                  <a:cubicBezTo>
                    <a:pt x="302" y="173"/>
                    <a:pt x="304" y="175"/>
                    <a:pt x="307" y="176"/>
                  </a:cubicBezTo>
                  <a:cubicBezTo>
                    <a:pt x="310" y="177"/>
                    <a:pt x="311" y="179"/>
                    <a:pt x="310" y="179"/>
                  </a:cubicBezTo>
                  <a:cubicBezTo>
                    <a:pt x="308" y="179"/>
                    <a:pt x="310" y="180"/>
                    <a:pt x="315" y="181"/>
                  </a:cubicBezTo>
                  <a:cubicBezTo>
                    <a:pt x="316" y="182"/>
                    <a:pt x="316" y="182"/>
                    <a:pt x="316" y="182"/>
                  </a:cubicBezTo>
                  <a:cubicBezTo>
                    <a:pt x="316" y="182"/>
                    <a:pt x="315" y="182"/>
                    <a:pt x="314" y="182"/>
                  </a:cubicBezTo>
                  <a:cubicBezTo>
                    <a:pt x="313" y="182"/>
                    <a:pt x="313" y="182"/>
                    <a:pt x="313" y="182"/>
                  </a:cubicBezTo>
                  <a:cubicBezTo>
                    <a:pt x="306" y="182"/>
                    <a:pt x="307" y="184"/>
                    <a:pt x="306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5" y="183"/>
                    <a:pt x="304" y="183"/>
                    <a:pt x="304" y="183"/>
                  </a:cubicBezTo>
                  <a:cubicBezTo>
                    <a:pt x="303" y="183"/>
                    <a:pt x="303" y="183"/>
                    <a:pt x="303" y="183"/>
                  </a:cubicBezTo>
                  <a:cubicBezTo>
                    <a:pt x="303" y="183"/>
                    <a:pt x="303" y="183"/>
                    <a:pt x="303" y="183"/>
                  </a:cubicBezTo>
                  <a:cubicBezTo>
                    <a:pt x="302" y="183"/>
                    <a:pt x="299" y="183"/>
                    <a:pt x="295" y="182"/>
                  </a:cubicBezTo>
                  <a:cubicBezTo>
                    <a:pt x="294" y="182"/>
                    <a:pt x="293" y="182"/>
                    <a:pt x="292" y="182"/>
                  </a:cubicBezTo>
                  <a:cubicBezTo>
                    <a:pt x="287" y="182"/>
                    <a:pt x="279" y="183"/>
                    <a:pt x="268" y="185"/>
                  </a:cubicBezTo>
                  <a:cubicBezTo>
                    <a:pt x="256" y="187"/>
                    <a:pt x="260" y="191"/>
                    <a:pt x="258" y="192"/>
                  </a:cubicBezTo>
                  <a:cubicBezTo>
                    <a:pt x="256" y="192"/>
                    <a:pt x="257" y="192"/>
                    <a:pt x="256" y="192"/>
                  </a:cubicBezTo>
                  <a:cubicBezTo>
                    <a:pt x="256" y="192"/>
                    <a:pt x="255" y="192"/>
                    <a:pt x="255" y="192"/>
                  </a:cubicBezTo>
                  <a:cubicBezTo>
                    <a:pt x="254" y="192"/>
                    <a:pt x="254" y="192"/>
                    <a:pt x="253" y="192"/>
                  </a:cubicBezTo>
                  <a:cubicBezTo>
                    <a:pt x="253" y="192"/>
                    <a:pt x="253" y="192"/>
                    <a:pt x="255" y="192"/>
                  </a:cubicBezTo>
                  <a:cubicBezTo>
                    <a:pt x="257" y="193"/>
                    <a:pt x="246" y="193"/>
                    <a:pt x="235" y="196"/>
                  </a:cubicBezTo>
                  <a:cubicBezTo>
                    <a:pt x="225" y="198"/>
                    <a:pt x="214" y="201"/>
                    <a:pt x="207" y="201"/>
                  </a:cubicBezTo>
                  <a:cubicBezTo>
                    <a:pt x="206" y="201"/>
                    <a:pt x="206" y="201"/>
                    <a:pt x="206" y="201"/>
                  </a:cubicBezTo>
                  <a:cubicBezTo>
                    <a:pt x="203" y="201"/>
                    <a:pt x="201" y="201"/>
                    <a:pt x="199" y="201"/>
                  </a:cubicBezTo>
                  <a:cubicBezTo>
                    <a:pt x="196" y="201"/>
                    <a:pt x="195" y="201"/>
                    <a:pt x="196" y="202"/>
                  </a:cubicBezTo>
                  <a:cubicBezTo>
                    <a:pt x="197" y="203"/>
                    <a:pt x="190" y="204"/>
                    <a:pt x="180" y="204"/>
                  </a:cubicBezTo>
                  <a:cubicBezTo>
                    <a:pt x="180" y="204"/>
                    <a:pt x="179" y="204"/>
                    <a:pt x="179" y="204"/>
                  </a:cubicBezTo>
                  <a:cubicBezTo>
                    <a:pt x="179" y="204"/>
                    <a:pt x="178" y="204"/>
                    <a:pt x="178" y="204"/>
                  </a:cubicBezTo>
                  <a:cubicBezTo>
                    <a:pt x="168" y="204"/>
                    <a:pt x="161" y="205"/>
                    <a:pt x="163" y="205"/>
                  </a:cubicBezTo>
                  <a:cubicBezTo>
                    <a:pt x="164" y="205"/>
                    <a:pt x="165" y="205"/>
                    <a:pt x="164" y="205"/>
                  </a:cubicBezTo>
                  <a:cubicBezTo>
                    <a:pt x="164" y="205"/>
                    <a:pt x="164" y="205"/>
                    <a:pt x="164" y="205"/>
                  </a:cubicBezTo>
                  <a:cubicBezTo>
                    <a:pt x="164" y="205"/>
                    <a:pt x="164" y="205"/>
                    <a:pt x="164" y="205"/>
                  </a:cubicBezTo>
                  <a:cubicBezTo>
                    <a:pt x="163" y="205"/>
                    <a:pt x="162" y="206"/>
                    <a:pt x="163" y="206"/>
                  </a:cubicBezTo>
                  <a:cubicBezTo>
                    <a:pt x="164" y="206"/>
                    <a:pt x="165" y="206"/>
                    <a:pt x="164" y="207"/>
                  </a:cubicBezTo>
                  <a:cubicBezTo>
                    <a:pt x="162" y="207"/>
                    <a:pt x="163" y="207"/>
                    <a:pt x="164" y="207"/>
                  </a:cubicBezTo>
                  <a:cubicBezTo>
                    <a:pt x="165" y="208"/>
                    <a:pt x="172" y="208"/>
                    <a:pt x="181" y="208"/>
                  </a:cubicBezTo>
                  <a:cubicBezTo>
                    <a:pt x="189" y="209"/>
                    <a:pt x="193" y="213"/>
                    <a:pt x="199" y="215"/>
                  </a:cubicBezTo>
                  <a:cubicBezTo>
                    <a:pt x="204" y="217"/>
                    <a:pt x="207" y="218"/>
                    <a:pt x="207" y="218"/>
                  </a:cubicBezTo>
                  <a:cubicBezTo>
                    <a:pt x="207" y="218"/>
                    <a:pt x="207" y="218"/>
                    <a:pt x="207" y="218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05" y="218"/>
                    <a:pt x="205" y="222"/>
                    <a:pt x="191" y="225"/>
                  </a:cubicBezTo>
                  <a:cubicBezTo>
                    <a:pt x="187" y="225"/>
                    <a:pt x="183" y="226"/>
                    <a:pt x="176" y="226"/>
                  </a:cubicBezTo>
                  <a:cubicBezTo>
                    <a:pt x="170" y="226"/>
                    <a:pt x="161" y="225"/>
                    <a:pt x="150" y="225"/>
                  </a:cubicBezTo>
                  <a:cubicBezTo>
                    <a:pt x="149" y="225"/>
                    <a:pt x="146" y="225"/>
                    <a:pt x="144" y="225"/>
                  </a:cubicBezTo>
                  <a:cubicBezTo>
                    <a:pt x="138" y="225"/>
                    <a:pt x="131" y="225"/>
                    <a:pt x="124" y="225"/>
                  </a:cubicBezTo>
                  <a:cubicBezTo>
                    <a:pt x="110" y="226"/>
                    <a:pt x="110" y="232"/>
                    <a:pt x="108" y="237"/>
                  </a:cubicBezTo>
                  <a:cubicBezTo>
                    <a:pt x="106" y="241"/>
                    <a:pt x="104" y="244"/>
                    <a:pt x="105" y="244"/>
                  </a:cubicBezTo>
                  <a:cubicBezTo>
                    <a:pt x="105" y="244"/>
                    <a:pt x="105" y="244"/>
                    <a:pt x="105" y="244"/>
                  </a:cubicBezTo>
                  <a:cubicBezTo>
                    <a:pt x="106" y="244"/>
                    <a:pt x="107" y="244"/>
                    <a:pt x="107" y="244"/>
                  </a:cubicBezTo>
                  <a:cubicBezTo>
                    <a:pt x="108" y="244"/>
                    <a:pt x="108" y="244"/>
                    <a:pt x="108" y="244"/>
                  </a:cubicBezTo>
                  <a:cubicBezTo>
                    <a:pt x="108" y="244"/>
                    <a:pt x="108" y="245"/>
                    <a:pt x="107" y="245"/>
                  </a:cubicBezTo>
                  <a:cubicBezTo>
                    <a:pt x="106" y="245"/>
                    <a:pt x="106" y="245"/>
                    <a:pt x="107" y="245"/>
                  </a:cubicBezTo>
                  <a:cubicBezTo>
                    <a:pt x="107" y="245"/>
                    <a:pt x="107" y="245"/>
                    <a:pt x="108" y="245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110" y="245"/>
                    <a:pt x="110" y="247"/>
                    <a:pt x="109" y="248"/>
                  </a:cubicBezTo>
                  <a:cubicBezTo>
                    <a:pt x="109" y="250"/>
                    <a:pt x="114" y="251"/>
                    <a:pt x="123" y="251"/>
                  </a:cubicBezTo>
                  <a:cubicBezTo>
                    <a:pt x="128" y="251"/>
                    <a:pt x="132" y="251"/>
                    <a:pt x="138" y="252"/>
                  </a:cubicBezTo>
                  <a:cubicBezTo>
                    <a:pt x="140" y="252"/>
                    <a:pt x="142" y="255"/>
                    <a:pt x="149" y="255"/>
                  </a:cubicBezTo>
                  <a:cubicBezTo>
                    <a:pt x="149" y="255"/>
                    <a:pt x="149" y="255"/>
                    <a:pt x="149" y="255"/>
                  </a:cubicBezTo>
                  <a:cubicBezTo>
                    <a:pt x="152" y="255"/>
                    <a:pt x="159" y="252"/>
                    <a:pt x="163" y="252"/>
                  </a:cubicBezTo>
                  <a:cubicBezTo>
                    <a:pt x="178" y="251"/>
                    <a:pt x="185" y="252"/>
                    <a:pt x="195" y="251"/>
                  </a:cubicBezTo>
                  <a:cubicBezTo>
                    <a:pt x="201" y="250"/>
                    <a:pt x="204" y="249"/>
                    <a:pt x="207" y="248"/>
                  </a:cubicBezTo>
                  <a:cubicBezTo>
                    <a:pt x="213" y="246"/>
                    <a:pt x="209" y="242"/>
                    <a:pt x="216" y="239"/>
                  </a:cubicBezTo>
                  <a:cubicBezTo>
                    <a:pt x="221" y="237"/>
                    <a:pt x="228" y="236"/>
                    <a:pt x="232" y="235"/>
                  </a:cubicBezTo>
                  <a:cubicBezTo>
                    <a:pt x="236" y="234"/>
                    <a:pt x="244" y="232"/>
                    <a:pt x="248" y="231"/>
                  </a:cubicBezTo>
                  <a:cubicBezTo>
                    <a:pt x="253" y="229"/>
                    <a:pt x="247" y="226"/>
                    <a:pt x="258" y="225"/>
                  </a:cubicBezTo>
                  <a:cubicBezTo>
                    <a:pt x="259" y="225"/>
                    <a:pt x="260" y="225"/>
                    <a:pt x="260" y="225"/>
                  </a:cubicBezTo>
                  <a:cubicBezTo>
                    <a:pt x="264" y="225"/>
                    <a:pt x="268" y="225"/>
                    <a:pt x="272" y="226"/>
                  </a:cubicBezTo>
                  <a:cubicBezTo>
                    <a:pt x="276" y="227"/>
                    <a:pt x="279" y="227"/>
                    <a:pt x="282" y="227"/>
                  </a:cubicBezTo>
                  <a:cubicBezTo>
                    <a:pt x="282" y="227"/>
                    <a:pt x="282" y="227"/>
                    <a:pt x="282" y="227"/>
                  </a:cubicBezTo>
                  <a:cubicBezTo>
                    <a:pt x="292" y="227"/>
                    <a:pt x="298" y="224"/>
                    <a:pt x="309" y="223"/>
                  </a:cubicBezTo>
                  <a:cubicBezTo>
                    <a:pt x="312" y="223"/>
                    <a:pt x="315" y="223"/>
                    <a:pt x="318" y="223"/>
                  </a:cubicBezTo>
                  <a:cubicBezTo>
                    <a:pt x="333" y="223"/>
                    <a:pt x="338" y="226"/>
                    <a:pt x="350" y="229"/>
                  </a:cubicBezTo>
                  <a:cubicBezTo>
                    <a:pt x="363" y="233"/>
                    <a:pt x="374" y="235"/>
                    <a:pt x="386" y="237"/>
                  </a:cubicBezTo>
                  <a:cubicBezTo>
                    <a:pt x="401" y="239"/>
                    <a:pt x="399" y="241"/>
                    <a:pt x="406" y="245"/>
                  </a:cubicBezTo>
                  <a:cubicBezTo>
                    <a:pt x="407" y="245"/>
                    <a:pt x="398" y="248"/>
                    <a:pt x="405" y="248"/>
                  </a:cubicBezTo>
                  <a:cubicBezTo>
                    <a:pt x="406" y="248"/>
                    <a:pt x="407" y="248"/>
                    <a:pt x="408" y="248"/>
                  </a:cubicBezTo>
                  <a:cubicBezTo>
                    <a:pt x="414" y="248"/>
                    <a:pt x="418" y="243"/>
                    <a:pt x="419" y="242"/>
                  </a:cubicBezTo>
                  <a:cubicBezTo>
                    <a:pt x="421" y="241"/>
                    <a:pt x="408" y="240"/>
                    <a:pt x="417" y="238"/>
                  </a:cubicBezTo>
                  <a:cubicBezTo>
                    <a:pt x="417" y="237"/>
                    <a:pt x="418" y="237"/>
                    <a:pt x="419" y="237"/>
                  </a:cubicBezTo>
                  <a:cubicBezTo>
                    <a:pt x="421" y="237"/>
                    <a:pt x="424" y="238"/>
                    <a:pt x="426" y="238"/>
                  </a:cubicBezTo>
                  <a:cubicBezTo>
                    <a:pt x="427" y="238"/>
                    <a:pt x="428" y="238"/>
                    <a:pt x="428" y="238"/>
                  </a:cubicBezTo>
                  <a:cubicBezTo>
                    <a:pt x="431" y="238"/>
                    <a:pt x="430" y="237"/>
                    <a:pt x="421" y="236"/>
                  </a:cubicBezTo>
                  <a:cubicBezTo>
                    <a:pt x="409" y="234"/>
                    <a:pt x="391" y="231"/>
                    <a:pt x="378" y="228"/>
                  </a:cubicBezTo>
                  <a:cubicBezTo>
                    <a:pt x="371" y="226"/>
                    <a:pt x="365" y="224"/>
                    <a:pt x="361" y="222"/>
                  </a:cubicBezTo>
                  <a:cubicBezTo>
                    <a:pt x="357" y="219"/>
                    <a:pt x="364" y="218"/>
                    <a:pt x="369" y="218"/>
                  </a:cubicBezTo>
                  <a:cubicBezTo>
                    <a:pt x="372" y="218"/>
                    <a:pt x="374" y="218"/>
                    <a:pt x="375" y="219"/>
                  </a:cubicBezTo>
                  <a:cubicBezTo>
                    <a:pt x="375" y="219"/>
                    <a:pt x="375" y="219"/>
                    <a:pt x="376" y="219"/>
                  </a:cubicBezTo>
                  <a:cubicBezTo>
                    <a:pt x="377" y="219"/>
                    <a:pt x="378" y="219"/>
                    <a:pt x="379" y="219"/>
                  </a:cubicBezTo>
                  <a:cubicBezTo>
                    <a:pt x="380" y="219"/>
                    <a:pt x="381" y="218"/>
                    <a:pt x="383" y="218"/>
                  </a:cubicBezTo>
                  <a:cubicBezTo>
                    <a:pt x="384" y="218"/>
                    <a:pt x="386" y="219"/>
                    <a:pt x="388" y="219"/>
                  </a:cubicBezTo>
                  <a:cubicBezTo>
                    <a:pt x="395" y="221"/>
                    <a:pt x="397" y="223"/>
                    <a:pt x="395" y="223"/>
                  </a:cubicBezTo>
                  <a:cubicBezTo>
                    <a:pt x="393" y="223"/>
                    <a:pt x="399" y="224"/>
                    <a:pt x="407" y="225"/>
                  </a:cubicBezTo>
                  <a:cubicBezTo>
                    <a:pt x="415" y="226"/>
                    <a:pt x="419" y="227"/>
                    <a:pt x="420" y="227"/>
                  </a:cubicBezTo>
                  <a:cubicBezTo>
                    <a:pt x="420" y="227"/>
                    <a:pt x="420" y="227"/>
                    <a:pt x="420" y="227"/>
                  </a:cubicBezTo>
                  <a:cubicBezTo>
                    <a:pt x="421" y="227"/>
                    <a:pt x="426" y="228"/>
                    <a:pt x="431" y="229"/>
                  </a:cubicBezTo>
                  <a:cubicBezTo>
                    <a:pt x="434" y="229"/>
                    <a:pt x="437" y="230"/>
                    <a:pt x="441" y="231"/>
                  </a:cubicBezTo>
                  <a:cubicBezTo>
                    <a:pt x="443" y="232"/>
                    <a:pt x="446" y="239"/>
                    <a:pt x="449" y="239"/>
                  </a:cubicBezTo>
                  <a:cubicBezTo>
                    <a:pt x="455" y="239"/>
                    <a:pt x="462" y="244"/>
                    <a:pt x="468" y="245"/>
                  </a:cubicBezTo>
                  <a:cubicBezTo>
                    <a:pt x="471" y="246"/>
                    <a:pt x="475" y="246"/>
                    <a:pt x="479" y="246"/>
                  </a:cubicBezTo>
                  <a:cubicBezTo>
                    <a:pt x="477" y="246"/>
                    <a:pt x="475" y="247"/>
                    <a:pt x="473" y="248"/>
                  </a:cubicBezTo>
                  <a:cubicBezTo>
                    <a:pt x="469" y="250"/>
                    <a:pt x="479" y="252"/>
                    <a:pt x="481" y="252"/>
                  </a:cubicBezTo>
                  <a:cubicBezTo>
                    <a:pt x="481" y="252"/>
                    <a:pt x="481" y="252"/>
                    <a:pt x="481" y="252"/>
                  </a:cubicBezTo>
                  <a:cubicBezTo>
                    <a:pt x="481" y="252"/>
                    <a:pt x="481" y="252"/>
                    <a:pt x="482" y="252"/>
                  </a:cubicBezTo>
                  <a:cubicBezTo>
                    <a:pt x="482" y="252"/>
                    <a:pt x="483" y="252"/>
                    <a:pt x="485" y="252"/>
                  </a:cubicBezTo>
                  <a:cubicBezTo>
                    <a:pt x="485" y="253"/>
                    <a:pt x="486" y="253"/>
                    <a:pt x="487" y="253"/>
                  </a:cubicBezTo>
                  <a:cubicBezTo>
                    <a:pt x="487" y="253"/>
                    <a:pt x="488" y="253"/>
                    <a:pt x="488" y="253"/>
                  </a:cubicBezTo>
                  <a:cubicBezTo>
                    <a:pt x="488" y="253"/>
                    <a:pt x="489" y="252"/>
                    <a:pt x="490" y="252"/>
                  </a:cubicBezTo>
                  <a:cubicBezTo>
                    <a:pt x="490" y="252"/>
                    <a:pt x="491" y="252"/>
                    <a:pt x="492" y="253"/>
                  </a:cubicBezTo>
                  <a:cubicBezTo>
                    <a:pt x="493" y="253"/>
                    <a:pt x="493" y="253"/>
                    <a:pt x="493" y="253"/>
                  </a:cubicBezTo>
                  <a:cubicBezTo>
                    <a:pt x="494" y="253"/>
                    <a:pt x="494" y="252"/>
                    <a:pt x="493" y="251"/>
                  </a:cubicBezTo>
                  <a:cubicBezTo>
                    <a:pt x="492" y="250"/>
                    <a:pt x="492" y="250"/>
                    <a:pt x="494" y="250"/>
                  </a:cubicBezTo>
                  <a:cubicBezTo>
                    <a:pt x="494" y="250"/>
                    <a:pt x="494" y="250"/>
                    <a:pt x="494" y="250"/>
                  </a:cubicBezTo>
                  <a:cubicBezTo>
                    <a:pt x="495" y="250"/>
                    <a:pt x="495" y="250"/>
                    <a:pt x="495" y="250"/>
                  </a:cubicBezTo>
                  <a:cubicBezTo>
                    <a:pt x="497" y="250"/>
                    <a:pt x="497" y="250"/>
                    <a:pt x="495" y="249"/>
                  </a:cubicBezTo>
                  <a:cubicBezTo>
                    <a:pt x="494" y="249"/>
                    <a:pt x="495" y="248"/>
                    <a:pt x="497" y="248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502" y="248"/>
                    <a:pt x="503" y="247"/>
                    <a:pt x="498" y="246"/>
                  </a:cubicBezTo>
                  <a:cubicBezTo>
                    <a:pt x="493" y="244"/>
                    <a:pt x="491" y="244"/>
                    <a:pt x="490" y="243"/>
                  </a:cubicBezTo>
                  <a:cubicBezTo>
                    <a:pt x="489" y="243"/>
                    <a:pt x="490" y="242"/>
                    <a:pt x="490" y="242"/>
                  </a:cubicBezTo>
                  <a:cubicBezTo>
                    <a:pt x="491" y="242"/>
                    <a:pt x="491" y="242"/>
                    <a:pt x="491" y="242"/>
                  </a:cubicBezTo>
                  <a:cubicBezTo>
                    <a:pt x="491" y="242"/>
                    <a:pt x="488" y="241"/>
                    <a:pt x="486" y="240"/>
                  </a:cubicBezTo>
                  <a:cubicBezTo>
                    <a:pt x="485" y="239"/>
                    <a:pt x="488" y="238"/>
                    <a:pt x="490" y="238"/>
                  </a:cubicBezTo>
                  <a:cubicBezTo>
                    <a:pt x="491" y="238"/>
                    <a:pt x="492" y="238"/>
                    <a:pt x="493" y="238"/>
                  </a:cubicBezTo>
                  <a:cubicBezTo>
                    <a:pt x="494" y="238"/>
                    <a:pt x="495" y="239"/>
                    <a:pt x="496" y="239"/>
                  </a:cubicBezTo>
                  <a:cubicBezTo>
                    <a:pt x="495" y="239"/>
                    <a:pt x="496" y="239"/>
                    <a:pt x="497" y="239"/>
                  </a:cubicBezTo>
                  <a:cubicBezTo>
                    <a:pt x="497" y="239"/>
                    <a:pt x="498" y="239"/>
                    <a:pt x="498" y="239"/>
                  </a:cubicBezTo>
                  <a:cubicBezTo>
                    <a:pt x="499" y="239"/>
                    <a:pt x="500" y="239"/>
                    <a:pt x="500" y="239"/>
                  </a:cubicBezTo>
                  <a:cubicBezTo>
                    <a:pt x="501" y="239"/>
                    <a:pt x="502" y="239"/>
                    <a:pt x="501" y="238"/>
                  </a:cubicBezTo>
                  <a:cubicBezTo>
                    <a:pt x="500" y="238"/>
                    <a:pt x="501" y="238"/>
                    <a:pt x="502" y="238"/>
                  </a:cubicBezTo>
                  <a:cubicBezTo>
                    <a:pt x="502" y="238"/>
                    <a:pt x="502" y="238"/>
                    <a:pt x="503" y="238"/>
                  </a:cubicBezTo>
                  <a:cubicBezTo>
                    <a:pt x="503" y="238"/>
                    <a:pt x="503" y="238"/>
                    <a:pt x="503" y="238"/>
                  </a:cubicBezTo>
                  <a:cubicBezTo>
                    <a:pt x="505" y="238"/>
                    <a:pt x="505" y="238"/>
                    <a:pt x="503" y="237"/>
                  </a:cubicBezTo>
                  <a:cubicBezTo>
                    <a:pt x="500" y="237"/>
                    <a:pt x="506" y="235"/>
                    <a:pt x="517" y="235"/>
                  </a:cubicBezTo>
                  <a:cubicBezTo>
                    <a:pt x="527" y="235"/>
                    <a:pt x="534" y="237"/>
                    <a:pt x="533" y="237"/>
                  </a:cubicBezTo>
                  <a:cubicBezTo>
                    <a:pt x="532" y="237"/>
                    <a:pt x="532" y="238"/>
                    <a:pt x="532" y="238"/>
                  </a:cubicBezTo>
                  <a:cubicBezTo>
                    <a:pt x="533" y="238"/>
                    <a:pt x="537" y="237"/>
                    <a:pt x="544" y="236"/>
                  </a:cubicBezTo>
                  <a:cubicBezTo>
                    <a:pt x="553" y="235"/>
                    <a:pt x="556" y="234"/>
                    <a:pt x="551" y="232"/>
                  </a:cubicBezTo>
                  <a:cubicBezTo>
                    <a:pt x="545" y="230"/>
                    <a:pt x="549" y="226"/>
                    <a:pt x="556" y="222"/>
                  </a:cubicBezTo>
                  <a:cubicBezTo>
                    <a:pt x="563" y="219"/>
                    <a:pt x="570" y="214"/>
                    <a:pt x="578" y="212"/>
                  </a:cubicBezTo>
                  <a:cubicBezTo>
                    <a:pt x="582" y="211"/>
                    <a:pt x="586" y="211"/>
                    <a:pt x="588" y="211"/>
                  </a:cubicBezTo>
                  <a:cubicBezTo>
                    <a:pt x="590" y="211"/>
                    <a:pt x="591" y="211"/>
                    <a:pt x="589" y="212"/>
                  </a:cubicBezTo>
                  <a:cubicBezTo>
                    <a:pt x="585" y="212"/>
                    <a:pt x="588" y="213"/>
                    <a:pt x="597" y="213"/>
                  </a:cubicBezTo>
                  <a:cubicBezTo>
                    <a:pt x="605" y="214"/>
                    <a:pt x="607" y="215"/>
                    <a:pt x="604" y="216"/>
                  </a:cubicBezTo>
                  <a:cubicBezTo>
                    <a:pt x="601" y="216"/>
                    <a:pt x="606" y="217"/>
                    <a:pt x="609" y="218"/>
                  </a:cubicBezTo>
                  <a:cubicBezTo>
                    <a:pt x="611" y="219"/>
                    <a:pt x="612" y="220"/>
                    <a:pt x="620" y="220"/>
                  </a:cubicBezTo>
                  <a:cubicBezTo>
                    <a:pt x="620" y="220"/>
                    <a:pt x="620" y="220"/>
                    <a:pt x="620" y="220"/>
                  </a:cubicBezTo>
                  <a:cubicBezTo>
                    <a:pt x="624" y="220"/>
                    <a:pt x="630" y="219"/>
                    <a:pt x="635" y="218"/>
                  </a:cubicBezTo>
                  <a:cubicBezTo>
                    <a:pt x="642" y="217"/>
                    <a:pt x="640" y="217"/>
                    <a:pt x="632" y="216"/>
                  </a:cubicBezTo>
                  <a:cubicBezTo>
                    <a:pt x="630" y="216"/>
                    <a:pt x="628" y="216"/>
                    <a:pt x="627" y="216"/>
                  </a:cubicBezTo>
                  <a:cubicBezTo>
                    <a:pt x="627" y="216"/>
                    <a:pt x="627" y="216"/>
                    <a:pt x="626" y="216"/>
                  </a:cubicBezTo>
                  <a:cubicBezTo>
                    <a:pt x="625" y="216"/>
                    <a:pt x="624" y="216"/>
                    <a:pt x="621" y="215"/>
                  </a:cubicBezTo>
                  <a:cubicBezTo>
                    <a:pt x="616" y="214"/>
                    <a:pt x="614" y="213"/>
                    <a:pt x="619" y="213"/>
                  </a:cubicBezTo>
                  <a:cubicBezTo>
                    <a:pt x="621" y="212"/>
                    <a:pt x="624" y="212"/>
                    <a:pt x="625" y="212"/>
                  </a:cubicBezTo>
                  <a:cubicBezTo>
                    <a:pt x="626" y="212"/>
                    <a:pt x="626" y="212"/>
                    <a:pt x="626" y="212"/>
                  </a:cubicBezTo>
                  <a:cubicBezTo>
                    <a:pt x="626" y="213"/>
                    <a:pt x="626" y="213"/>
                    <a:pt x="626" y="213"/>
                  </a:cubicBezTo>
                  <a:cubicBezTo>
                    <a:pt x="626" y="213"/>
                    <a:pt x="627" y="212"/>
                    <a:pt x="628" y="212"/>
                  </a:cubicBezTo>
                  <a:cubicBezTo>
                    <a:pt x="629" y="211"/>
                    <a:pt x="638" y="211"/>
                    <a:pt x="648" y="210"/>
                  </a:cubicBezTo>
                  <a:cubicBezTo>
                    <a:pt x="657" y="209"/>
                    <a:pt x="663" y="208"/>
                    <a:pt x="664" y="208"/>
                  </a:cubicBezTo>
                  <a:cubicBezTo>
                    <a:pt x="664" y="208"/>
                    <a:pt x="664" y="208"/>
                    <a:pt x="664" y="208"/>
                  </a:cubicBezTo>
                  <a:cubicBezTo>
                    <a:pt x="664" y="208"/>
                    <a:pt x="666" y="208"/>
                    <a:pt x="668" y="208"/>
                  </a:cubicBezTo>
                  <a:cubicBezTo>
                    <a:pt x="668" y="208"/>
                    <a:pt x="669" y="208"/>
                    <a:pt x="669" y="208"/>
                  </a:cubicBezTo>
                  <a:cubicBezTo>
                    <a:pt x="669" y="208"/>
                    <a:pt x="669" y="208"/>
                    <a:pt x="669" y="208"/>
                  </a:cubicBezTo>
                  <a:cubicBezTo>
                    <a:pt x="672" y="208"/>
                    <a:pt x="672" y="209"/>
                    <a:pt x="670" y="210"/>
                  </a:cubicBezTo>
                  <a:cubicBezTo>
                    <a:pt x="667" y="210"/>
                    <a:pt x="665" y="211"/>
                    <a:pt x="662" y="211"/>
                  </a:cubicBezTo>
                  <a:cubicBezTo>
                    <a:pt x="660" y="211"/>
                    <a:pt x="660" y="211"/>
                    <a:pt x="662" y="212"/>
                  </a:cubicBezTo>
                  <a:cubicBezTo>
                    <a:pt x="664" y="213"/>
                    <a:pt x="664" y="214"/>
                    <a:pt x="662" y="215"/>
                  </a:cubicBezTo>
                  <a:cubicBezTo>
                    <a:pt x="660" y="216"/>
                    <a:pt x="657" y="216"/>
                    <a:pt x="655" y="216"/>
                  </a:cubicBezTo>
                  <a:cubicBezTo>
                    <a:pt x="655" y="216"/>
                    <a:pt x="655" y="216"/>
                    <a:pt x="655" y="216"/>
                  </a:cubicBezTo>
                  <a:cubicBezTo>
                    <a:pt x="654" y="216"/>
                    <a:pt x="654" y="216"/>
                    <a:pt x="653" y="216"/>
                  </a:cubicBezTo>
                  <a:cubicBezTo>
                    <a:pt x="652" y="216"/>
                    <a:pt x="651" y="216"/>
                    <a:pt x="650" y="217"/>
                  </a:cubicBezTo>
                  <a:cubicBezTo>
                    <a:pt x="650" y="217"/>
                    <a:pt x="660" y="219"/>
                    <a:pt x="675" y="222"/>
                  </a:cubicBezTo>
                  <a:cubicBezTo>
                    <a:pt x="705" y="227"/>
                    <a:pt x="736" y="233"/>
                    <a:pt x="683" y="234"/>
                  </a:cubicBezTo>
                  <a:cubicBezTo>
                    <a:pt x="682" y="234"/>
                    <a:pt x="681" y="234"/>
                    <a:pt x="680" y="234"/>
                  </a:cubicBezTo>
                  <a:cubicBezTo>
                    <a:pt x="657" y="234"/>
                    <a:pt x="645" y="231"/>
                    <a:pt x="628" y="231"/>
                  </a:cubicBezTo>
                  <a:cubicBezTo>
                    <a:pt x="614" y="231"/>
                    <a:pt x="605" y="232"/>
                    <a:pt x="593" y="233"/>
                  </a:cubicBezTo>
                  <a:cubicBezTo>
                    <a:pt x="589" y="233"/>
                    <a:pt x="584" y="233"/>
                    <a:pt x="578" y="234"/>
                  </a:cubicBezTo>
                  <a:cubicBezTo>
                    <a:pt x="570" y="234"/>
                    <a:pt x="565" y="235"/>
                    <a:pt x="567" y="235"/>
                  </a:cubicBezTo>
                  <a:cubicBezTo>
                    <a:pt x="569" y="236"/>
                    <a:pt x="569" y="236"/>
                    <a:pt x="565" y="237"/>
                  </a:cubicBezTo>
                  <a:cubicBezTo>
                    <a:pt x="562" y="237"/>
                    <a:pt x="561" y="237"/>
                    <a:pt x="562" y="237"/>
                  </a:cubicBezTo>
                  <a:cubicBezTo>
                    <a:pt x="562" y="237"/>
                    <a:pt x="562" y="237"/>
                    <a:pt x="561" y="237"/>
                  </a:cubicBezTo>
                  <a:cubicBezTo>
                    <a:pt x="561" y="237"/>
                    <a:pt x="560" y="237"/>
                    <a:pt x="560" y="237"/>
                  </a:cubicBezTo>
                  <a:cubicBezTo>
                    <a:pt x="559" y="237"/>
                    <a:pt x="559" y="237"/>
                    <a:pt x="559" y="237"/>
                  </a:cubicBezTo>
                  <a:cubicBezTo>
                    <a:pt x="555" y="237"/>
                    <a:pt x="549" y="237"/>
                    <a:pt x="542" y="238"/>
                  </a:cubicBezTo>
                  <a:cubicBezTo>
                    <a:pt x="530" y="238"/>
                    <a:pt x="532" y="241"/>
                    <a:pt x="535" y="241"/>
                  </a:cubicBezTo>
                  <a:cubicBezTo>
                    <a:pt x="535" y="241"/>
                    <a:pt x="535" y="241"/>
                    <a:pt x="535" y="241"/>
                  </a:cubicBezTo>
                  <a:cubicBezTo>
                    <a:pt x="535" y="241"/>
                    <a:pt x="536" y="241"/>
                    <a:pt x="536" y="241"/>
                  </a:cubicBezTo>
                  <a:cubicBezTo>
                    <a:pt x="538" y="241"/>
                    <a:pt x="540" y="242"/>
                    <a:pt x="540" y="242"/>
                  </a:cubicBezTo>
                  <a:cubicBezTo>
                    <a:pt x="541" y="243"/>
                    <a:pt x="541" y="244"/>
                    <a:pt x="540" y="244"/>
                  </a:cubicBezTo>
                  <a:cubicBezTo>
                    <a:pt x="538" y="244"/>
                    <a:pt x="538" y="245"/>
                    <a:pt x="538" y="245"/>
                  </a:cubicBezTo>
                  <a:cubicBezTo>
                    <a:pt x="539" y="245"/>
                    <a:pt x="539" y="245"/>
                    <a:pt x="538" y="245"/>
                  </a:cubicBezTo>
                  <a:cubicBezTo>
                    <a:pt x="538" y="245"/>
                    <a:pt x="537" y="245"/>
                    <a:pt x="536" y="245"/>
                  </a:cubicBezTo>
                  <a:cubicBezTo>
                    <a:pt x="536" y="245"/>
                    <a:pt x="535" y="245"/>
                    <a:pt x="535" y="245"/>
                  </a:cubicBezTo>
                  <a:cubicBezTo>
                    <a:pt x="535" y="245"/>
                    <a:pt x="535" y="245"/>
                    <a:pt x="535" y="245"/>
                  </a:cubicBezTo>
                  <a:cubicBezTo>
                    <a:pt x="535" y="245"/>
                    <a:pt x="536" y="246"/>
                    <a:pt x="540" y="248"/>
                  </a:cubicBezTo>
                  <a:cubicBezTo>
                    <a:pt x="545" y="249"/>
                    <a:pt x="548" y="251"/>
                    <a:pt x="547" y="251"/>
                  </a:cubicBezTo>
                  <a:cubicBezTo>
                    <a:pt x="546" y="251"/>
                    <a:pt x="547" y="251"/>
                    <a:pt x="550" y="251"/>
                  </a:cubicBezTo>
                  <a:cubicBezTo>
                    <a:pt x="550" y="251"/>
                    <a:pt x="550" y="251"/>
                    <a:pt x="550" y="251"/>
                  </a:cubicBezTo>
                  <a:cubicBezTo>
                    <a:pt x="550" y="251"/>
                    <a:pt x="551" y="251"/>
                    <a:pt x="551" y="251"/>
                  </a:cubicBezTo>
                  <a:cubicBezTo>
                    <a:pt x="553" y="251"/>
                    <a:pt x="553" y="252"/>
                    <a:pt x="551" y="252"/>
                  </a:cubicBezTo>
                  <a:cubicBezTo>
                    <a:pt x="548" y="252"/>
                    <a:pt x="548" y="252"/>
                    <a:pt x="550" y="252"/>
                  </a:cubicBezTo>
                  <a:cubicBezTo>
                    <a:pt x="551" y="252"/>
                    <a:pt x="551" y="252"/>
                    <a:pt x="551" y="252"/>
                  </a:cubicBezTo>
                  <a:cubicBezTo>
                    <a:pt x="554" y="252"/>
                    <a:pt x="558" y="252"/>
                    <a:pt x="561" y="252"/>
                  </a:cubicBezTo>
                  <a:cubicBezTo>
                    <a:pt x="561" y="252"/>
                    <a:pt x="561" y="252"/>
                    <a:pt x="561" y="252"/>
                  </a:cubicBezTo>
                  <a:cubicBezTo>
                    <a:pt x="563" y="252"/>
                    <a:pt x="566" y="253"/>
                    <a:pt x="569" y="253"/>
                  </a:cubicBezTo>
                  <a:cubicBezTo>
                    <a:pt x="572" y="253"/>
                    <a:pt x="576" y="254"/>
                    <a:pt x="580" y="254"/>
                  </a:cubicBezTo>
                  <a:cubicBezTo>
                    <a:pt x="582" y="254"/>
                    <a:pt x="583" y="254"/>
                    <a:pt x="584" y="254"/>
                  </a:cubicBezTo>
                  <a:cubicBezTo>
                    <a:pt x="591" y="253"/>
                    <a:pt x="598" y="253"/>
                    <a:pt x="603" y="253"/>
                  </a:cubicBezTo>
                  <a:cubicBezTo>
                    <a:pt x="603" y="253"/>
                    <a:pt x="603" y="253"/>
                    <a:pt x="603" y="253"/>
                  </a:cubicBezTo>
                  <a:cubicBezTo>
                    <a:pt x="610" y="253"/>
                    <a:pt x="618" y="254"/>
                    <a:pt x="627" y="254"/>
                  </a:cubicBezTo>
                  <a:cubicBezTo>
                    <a:pt x="629" y="254"/>
                    <a:pt x="630" y="254"/>
                    <a:pt x="631" y="254"/>
                  </a:cubicBezTo>
                  <a:cubicBezTo>
                    <a:pt x="634" y="254"/>
                    <a:pt x="639" y="253"/>
                    <a:pt x="643" y="252"/>
                  </a:cubicBezTo>
                  <a:cubicBezTo>
                    <a:pt x="644" y="252"/>
                    <a:pt x="645" y="252"/>
                    <a:pt x="645" y="252"/>
                  </a:cubicBezTo>
                  <a:cubicBezTo>
                    <a:pt x="651" y="252"/>
                    <a:pt x="653" y="255"/>
                    <a:pt x="651" y="260"/>
                  </a:cubicBezTo>
                  <a:cubicBezTo>
                    <a:pt x="649" y="264"/>
                    <a:pt x="647" y="268"/>
                    <a:pt x="640" y="270"/>
                  </a:cubicBezTo>
                  <a:cubicBezTo>
                    <a:pt x="635" y="272"/>
                    <a:pt x="629" y="273"/>
                    <a:pt x="623" y="273"/>
                  </a:cubicBezTo>
                  <a:cubicBezTo>
                    <a:pt x="620" y="273"/>
                    <a:pt x="618" y="273"/>
                    <a:pt x="617" y="273"/>
                  </a:cubicBezTo>
                  <a:cubicBezTo>
                    <a:pt x="615" y="273"/>
                    <a:pt x="614" y="273"/>
                    <a:pt x="613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2" y="273"/>
                    <a:pt x="611" y="272"/>
                    <a:pt x="607" y="272"/>
                  </a:cubicBezTo>
                  <a:cubicBezTo>
                    <a:pt x="603" y="271"/>
                    <a:pt x="600" y="271"/>
                    <a:pt x="600" y="271"/>
                  </a:cubicBezTo>
                  <a:cubicBezTo>
                    <a:pt x="600" y="271"/>
                    <a:pt x="600" y="271"/>
                    <a:pt x="600" y="271"/>
                  </a:cubicBezTo>
                  <a:cubicBezTo>
                    <a:pt x="601" y="271"/>
                    <a:pt x="599" y="271"/>
                    <a:pt x="596" y="271"/>
                  </a:cubicBezTo>
                  <a:cubicBezTo>
                    <a:pt x="596" y="271"/>
                    <a:pt x="596" y="271"/>
                    <a:pt x="596" y="271"/>
                  </a:cubicBezTo>
                  <a:cubicBezTo>
                    <a:pt x="594" y="271"/>
                    <a:pt x="594" y="271"/>
                    <a:pt x="594" y="271"/>
                  </a:cubicBezTo>
                  <a:cubicBezTo>
                    <a:pt x="592" y="272"/>
                    <a:pt x="581" y="273"/>
                    <a:pt x="567" y="273"/>
                  </a:cubicBezTo>
                  <a:cubicBezTo>
                    <a:pt x="566" y="273"/>
                    <a:pt x="566" y="273"/>
                    <a:pt x="565" y="273"/>
                  </a:cubicBezTo>
                  <a:cubicBezTo>
                    <a:pt x="546" y="272"/>
                    <a:pt x="526" y="271"/>
                    <a:pt x="508" y="269"/>
                  </a:cubicBezTo>
                  <a:cubicBezTo>
                    <a:pt x="496" y="268"/>
                    <a:pt x="491" y="267"/>
                    <a:pt x="479" y="267"/>
                  </a:cubicBezTo>
                  <a:cubicBezTo>
                    <a:pt x="477" y="267"/>
                    <a:pt x="475" y="267"/>
                    <a:pt x="473" y="267"/>
                  </a:cubicBezTo>
                  <a:cubicBezTo>
                    <a:pt x="446" y="268"/>
                    <a:pt x="473" y="275"/>
                    <a:pt x="451" y="277"/>
                  </a:cubicBezTo>
                  <a:cubicBezTo>
                    <a:pt x="450" y="277"/>
                    <a:pt x="450" y="277"/>
                    <a:pt x="449" y="277"/>
                  </a:cubicBezTo>
                  <a:cubicBezTo>
                    <a:pt x="438" y="277"/>
                    <a:pt x="409" y="271"/>
                    <a:pt x="402" y="270"/>
                  </a:cubicBezTo>
                  <a:cubicBezTo>
                    <a:pt x="389" y="268"/>
                    <a:pt x="371" y="268"/>
                    <a:pt x="354" y="266"/>
                  </a:cubicBezTo>
                  <a:cubicBezTo>
                    <a:pt x="353" y="266"/>
                    <a:pt x="351" y="265"/>
                    <a:pt x="349" y="265"/>
                  </a:cubicBezTo>
                  <a:cubicBezTo>
                    <a:pt x="346" y="265"/>
                    <a:pt x="339" y="264"/>
                    <a:pt x="340" y="262"/>
                  </a:cubicBezTo>
                  <a:cubicBezTo>
                    <a:pt x="341" y="262"/>
                    <a:pt x="344" y="262"/>
                    <a:pt x="343" y="260"/>
                  </a:cubicBezTo>
                  <a:cubicBezTo>
                    <a:pt x="343" y="259"/>
                    <a:pt x="342" y="258"/>
                    <a:pt x="343" y="256"/>
                  </a:cubicBezTo>
                  <a:cubicBezTo>
                    <a:pt x="343" y="253"/>
                    <a:pt x="343" y="252"/>
                    <a:pt x="342" y="252"/>
                  </a:cubicBezTo>
                  <a:cubicBezTo>
                    <a:pt x="342" y="252"/>
                    <a:pt x="342" y="252"/>
                    <a:pt x="342" y="252"/>
                  </a:cubicBezTo>
                  <a:cubicBezTo>
                    <a:pt x="342" y="252"/>
                    <a:pt x="341" y="252"/>
                    <a:pt x="341" y="252"/>
                  </a:cubicBezTo>
                  <a:cubicBezTo>
                    <a:pt x="339" y="252"/>
                    <a:pt x="335" y="252"/>
                    <a:pt x="331" y="252"/>
                  </a:cubicBezTo>
                  <a:cubicBezTo>
                    <a:pt x="326" y="251"/>
                    <a:pt x="319" y="251"/>
                    <a:pt x="312" y="251"/>
                  </a:cubicBezTo>
                  <a:cubicBezTo>
                    <a:pt x="311" y="251"/>
                    <a:pt x="310" y="251"/>
                    <a:pt x="309" y="251"/>
                  </a:cubicBezTo>
                  <a:cubicBezTo>
                    <a:pt x="286" y="251"/>
                    <a:pt x="258" y="253"/>
                    <a:pt x="248" y="253"/>
                  </a:cubicBezTo>
                  <a:cubicBezTo>
                    <a:pt x="235" y="254"/>
                    <a:pt x="203" y="258"/>
                    <a:pt x="179" y="258"/>
                  </a:cubicBezTo>
                  <a:cubicBezTo>
                    <a:pt x="177" y="258"/>
                    <a:pt x="175" y="259"/>
                    <a:pt x="174" y="259"/>
                  </a:cubicBezTo>
                  <a:cubicBezTo>
                    <a:pt x="168" y="259"/>
                    <a:pt x="163" y="258"/>
                    <a:pt x="159" y="258"/>
                  </a:cubicBezTo>
                  <a:cubicBezTo>
                    <a:pt x="155" y="258"/>
                    <a:pt x="151" y="258"/>
                    <a:pt x="149" y="258"/>
                  </a:cubicBezTo>
                  <a:cubicBezTo>
                    <a:pt x="146" y="258"/>
                    <a:pt x="144" y="258"/>
                    <a:pt x="144" y="258"/>
                  </a:cubicBezTo>
                  <a:cubicBezTo>
                    <a:pt x="143" y="259"/>
                    <a:pt x="142" y="260"/>
                    <a:pt x="138" y="262"/>
                  </a:cubicBezTo>
                  <a:cubicBezTo>
                    <a:pt x="131" y="264"/>
                    <a:pt x="121" y="264"/>
                    <a:pt x="114" y="266"/>
                  </a:cubicBezTo>
                  <a:cubicBezTo>
                    <a:pt x="95" y="270"/>
                    <a:pt x="105" y="276"/>
                    <a:pt x="87" y="281"/>
                  </a:cubicBezTo>
                  <a:cubicBezTo>
                    <a:pt x="78" y="284"/>
                    <a:pt x="63" y="285"/>
                    <a:pt x="52" y="287"/>
                  </a:cubicBezTo>
                  <a:cubicBezTo>
                    <a:pt x="42" y="290"/>
                    <a:pt x="38" y="292"/>
                    <a:pt x="29" y="296"/>
                  </a:cubicBezTo>
                  <a:cubicBezTo>
                    <a:pt x="24" y="298"/>
                    <a:pt x="17" y="300"/>
                    <a:pt x="12" y="302"/>
                  </a:cubicBezTo>
                  <a:cubicBezTo>
                    <a:pt x="3" y="306"/>
                    <a:pt x="14" y="312"/>
                    <a:pt x="14" y="317"/>
                  </a:cubicBezTo>
                  <a:cubicBezTo>
                    <a:pt x="14" y="319"/>
                    <a:pt x="13" y="321"/>
                    <a:pt x="12" y="322"/>
                  </a:cubicBezTo>
                  <a:cubicBezTo>
                    <a:pt x="8" y="327"/>
                    <a:pt x="0" y="331"/>
                    <a:pt x="4" y="332"/>
                  </a:cubicBezTo>
                  <a:cubicBezTo>
                    <a:pt x="8" y="334"/>
                    <a:pt x="12" y="335"/>
                    <a:pt x="9" y="335"/>
                  </a:cubicBezTo>
                  <a:cubicBezTo>
                    <a:pt x="7" y="335"/>
                    <a:pt x="5" y="335"/>
                    <a:pt x="5" y="335"/>
                  </a:cubicBezTo>
                  <a:cubicBezTo>
                    <a:pt x="5" y="336"/>
                    <a:pt x="6" y="337"/>
                    <a:pt x="7" y="337"/>
                  </a:cubicBezTo>
                  <a:cubicBezTo>
                    <a:pt x="8" y="337"/>
                    <a:pt x="8" y="337"/>
                    <a:pt x="8" y="337"/>
                  </a:cubicBezTo>
                  <a:cubicBezTo>
                    <a:pt x="8" y="337"/>
                    <a:pt x="8" y="337"/>
                    <a:pt x="9" y="337"/>
                  </a:cubicBezTo>
                  <a:cubicBezTo>
                    <a:pt x="9" y="337"/>
                    <a:pt x="10" y="337"/>
                    <a:pt x="10" y="337"/>
                  </a:cubicBezTo>
                  <a:cubicBezTo>
                    <a:pt x="10" y="337"/>
                    <a:pt x="9" y="337"/>
                    <a:pt x="8" y="337"/>
                  </a:cubicBezTo>
                  <a:cubicBezTo>
                    <a:pt x="8" y="337"/>
                    <a:pt x="8" y="337"/>
                    <a:pt x="8" y="337"/>
                  </a:cubicBezTo>
                  <a:cubicBezTo>
                    <a:pt x="7" y="337"/>
                    <a:pt x="7" y="339"/>
                    <a:pt x="14" y="339"/>
                  </a:cubicBezTo>
                  <a:cubicBezTo>
                    <a:pt x="21" y="340"/>
                    <a:pt x="26" y="340"/>
                    <a:pt x="24" y="340"/>
                  </a:cubicBezTo>
                  <a:cubicBezTo>
                    <a:pt x="22" y="340"/>
                    <a:pt x="21" y="341"/>
                    <a:pt x="24" y="341"/>
                  </a:cubicBezTo>
                  <a:cubicBezTo>
                    <a:pt x="26" y="341"/>
                    <a:pt x="28" y="342"/>
                    <a:pt x="33" y="344"/>
                  </a:cubicBezTo>
                  <a:cubicBezTo>
                    <a:pt x="37" y="345"/>
                    <a:pt x="52" y="348"/>
                    <a:pt x="61" y="352"/>
                  </a:cubicBezTo>
                  <a:cubicBezTo>
                    <a:pt x="66" y="355"/>
                    <a:pt x="72" y="357"/>
                    <a:pt x="85" y="359"/>
                  </a:cubicBezTo>
                  <a:cubicBezTo>
                    <a:pt x="96" y="361"/>
                    <a:pt x="104" y="363"/>
                    <a:pt x="117" y="364"/>
                  </a:cubicBezTo>
                  <a:cubicBezTo>
                    <a:pt x="119" y="365"/>
                    <a:pt x="121" y="365"/>
                    <a:pt x="123" y="365"/>
                  </a:cubicBezTo>
                  <a:cubicBezTo>
                    <a:pt x="131" y="365"/>
                    <a:pt x="135" y="363"/>
                    <a:pt x="144" y="362"/>
                  </a:cubicBezTo>
                  <a:cubicBezTo>
                    <a:pt x="153" y="362"/>
                    <a:pt x="160" y="362"/>
                    <a:pt x="166" y="362"/>
                  </a:cubicBezTo>
                  <a:cubicBezTo>
                    <a:pt x="171" y="362"/>
                    <a:pt x="175" y="362"/>
                    <a:pt x="179" y="362"/>
                  </a:cubicBezTo>
                  <a:cubicBezTo>
                    <a:pt x="184" y="362"/>
                    <a:pt x="188" y="362"/>
                    <a:pt x="193" y="362"/>
                  </a:cubicBezTo>
                  <a:cubicBezTo>
                    <a:pt x="197" y="362"/>
                    <a:pt x="202" y="362"/>
                    <a:pt x="208" y="362"/>
                  </a:cubicBezTo>
                  <a:cubicBezTo>
                    <a:pt x="222" y="362"/>
                    <a:pt x="240" y="357"/>
                    <a:pt x="256" y="357"/>
                  </a:cubicBezTo>
                  <a:cubicBezTo>
                    <a:pt x="259" y="357"/>
                    <a:pt x="261" y="358"/>
                    <a:pt x="263" y="358"/>
                  </a:cubicBezTo>
                  <a:cubicBezTo>
                    <a:pt x="284" y="360"/>
                    <a:pt x="280" y="366"/>
                    <a:pt x="298" y="366"/>
                  </a:cubicBezTo>
                  <a:cubicBezTo>
                    <a:pt x="302" y="366"/>
                    <a:pt x="306" y="365"/>
                    <a:pt x="312" y="365"/>
                  </a:cubicBezTo>
                  <a:cubicBezTo>
                    <a:pt x="317" y="364"/>
                    <a:pt x="321" y="364"/>
                    <a:pt x="324" y="364"/>
                  </a:cubicBezTo>
                  <a:cubicBezTo>
                    <a:pt x="337" y="364"/>
                    <a:pt x="338" y="367"/>
                    <a:pt x="337" y="371"/>
                  </a:cubicBezTo>
                  <a:cubicBezTo>
                    <a:pt x="336" y="375"/>
                    <a:pt x="337" y="379"/>
                    <a:pt x="335" y="379"/>
                  </a:cubicBezTo>
                  <a:cubicBezTo>
                    <a:pt x="335" y="379"/>
                    <a:pt x="335" y="379"/>
                    <a:pt x="335" y="379"/>
                  </a:cubicBezTo>
                  <a:cubicBezTo>
                    <a:pt x="335" y="379"/>
                    <a:pt x="335" y="379"/>
                    <a:pt x="335" y="379"/>
                  </a:cubicBezTo>
                  <a:cubicBezTo>
                    <a:pt x="333" y="379"/>
                    <a:pt x="326" y="382"/>
                    <a:pt x="330" y="385"/>
                  </a:cubicBezTo>
                  <a:cubicBezTo>
                    <a:pt x="332" y="387"/>
                    <a:pt x="337" y="388"/>
                    <a:pt x="344" y="390"/>
                  </a:cubicBezTo>
                  <a:cubicBezTo>
                    <a:pt x="350" y="391"/>
                    <a:pt x="355" y="393"/>
                    <a:pt x="359" y="395"/>
                  </a:cubicBezTo>
                  <a:cubicBezTo>
                    <a:pt x="366" y="398"/>
                    <a:pt x="374" y="402"/>
                    <a:pt x="376" y="406"/>
                  </a:cubicBezTo>
                  <a:cubicBezTo>
                    <a:pt x="378" y="408"/>
                    <a:pt x="379" y="410"/>
                    <a:pt x="380" y="411"/>
                  </a:cubicBezTo>
                  <a:cubicBezTo>
                    <a:pt x="382" y="414"/>
                    <a:pt x="391" y="416"/>
                    <a:pt x="388" y="419"/>
                  </a:cubicBezTo>
                  <a:cubicBezTo>
                    <a:pt x="386" y="422"/>
                    <a:pt x="369" y="423"/>
                    <a:pt x="369" y="425"/>
                  </a:cubicBezTo>
                  <a:cubicBezTo>
                    <a:pt x="368" y="429"/>
                    <a:pt x="362" y="433"/>
                    <a:pt x="360" y="437"/>
                  </a:cubicBezTo>
                  <a:cubicBezTo>
                    <a:pt x="356" y="442"/>
                    <a:pt x="386" y="450"/>
                    <a:pt x="392" y="455"/>
                  </a:cubicBezTo>
                  <a:cubicBezTo>
                    <a:pt x="396" y="459"/>
                    <a:pt x="394" y="465"/>
                    <a:pt x="398" y="468"/>
                  </a:cubicBezTo>
                  <a:cubicBezTo>
                    <a:pt x="400" y="470"/>
                    <a:pt x="414" y="475"/>
                    <a:pt x="416" y="477"/>
                  </a:cubicBezTo>
                  <a:cubicBezTo>
                    <a:pt x="418" y="481"/>
                    <a:pt x="430" y="486"/>
                    <a:pt x="435" y="489"/>
                  </a:cubicBezTo>
                  <a:cubicBezTo>
                    <a:pt x="435" y="490"/>
                    <a:pt x="436" y="492"/>
                    <a:pt x="436" y="494"/>
                  </a:cubicBezTo>
                  <a:cubicBezTo>
                    <a:pt x="436" y="496"/>
                    <a:pt x="445" y="498"/>
                    <a:pt x="456" y="498"/>
                  </a:cubicBezTo>
                  <a:cubicBezTo>
                    <a:pt x="459" y="498"/>
                    <a:pt x="462" y="498"/>
                    <a:pt x="464" y="498"/>
                  </a:cubicBezTo>
                  <a:cubicBezTo>
                    <a:pt x="469" y="498"/>
                    <a:pt x="473" y="498"/>
                    <a:pt x="477" y="498"/>
                  </a:cubicBezTo>
                  <a:cubicBezTo>
                    <a:pt x="485" y="497"/>
                    <a:pt x="493" y="497"/>
                    <a:pt x="501" y="497"/>
                  </a:cubicBezTo>
                  <a:cubicBezTo>
                    <a:pt x="515" y="497"/>
                    <a:pt x="531" y="496"/>
                    <a:pt x="539" y="495"/>
                  </a:cubicBezTo>
                  <a:cubicBezTo>
                    <a:pt x="544" y="494"/>
                    <a:pt x="549" y="494"/>
                    <a:pt x="554" y="493"/>
                  </a:cubicBezTo>
                  <a:cubicBezTo>
                    <a:pt x="570" y="490"/>
                    <a:pt x="579" y="486"/>
                    <a:pt x="591" y="483"/>
                  </a:cubicBezTo>
                  <a:cubicBezTo>
                    <a:pt x="599" y="480"/>
                    <a:pt x="607" y="478"/>
                    <a:pt x="612" y="476"/>
                  </a:cubicBezTo>
                  <a:cubicBezTo>
                    <a:pt x="621" y="472"/>
                    <a:pt x="622" y="468"/>
                    <a:pt x="622" y="468"/>
                  </a:cubicBezTo>
                  <a:cubicBezTo>
                    <a:pt x="621" y="468"/>
                    <a:pt x="621" y="468"/>
                    <a:pt x="621" y="468"/>
                  </a:cubicBezTo>
                  <a:cubicBezTo>
                    <a:pt x="621" y="468"/>
                    <a:pt x="621" y="468"/>
                    <a:pt x="621" y="468"/>
                  </a:cubicBezTo>
                  <a:cubicBezTo>
                    <a:pt x="620" y="468"/>
                    <a:pt x="621" y="466"/>
                    <a:pt x="633" y="465"/>
                  </a:cubicBezTo>
                  <a:cubicBezTo>
                    <a:pt x="640" y="464"/>
                    <a:pt x="648" y="464"/>
                    <a:pt x="653" y="462"/>
                  </a:cubicBezTo>
                  <a:cubicBezTo>
                    <a:pt x="656" y="461"/>
                    <a:pt x="657" y="460"/>
                    <a:pt x="658" y="458"/>
                  </a:cubicBezTo>
                  <a:cubicBezTo>
                    <a:pt x="658" y="456"/>
                    <a:pt x="658" y="454"/>
                    <a:pt x="658" y="454"/>
                  </a:cubicBezTo>
                  <a:cubicBezTo>
                    <a:pt x="658" y="454"/>
                    <a:pt x="658" y="454"/>
                    <a:pt x="658" y="454"/>
                  </a:cubicBezTo>
                  <a:cubicBezTo>
                    <a:pt x="658" y="454"/>
                    <a:pt x="658" y="454"/>
                    <a:pt x="657" y="454"/>
                  </a:cubicBezTo>
                  <a:cubicBezTo>
                    <a:pt x="657" y="454"/>
                    <a:pt x="657" y="455"/>
                    <a:pt x="657" y="455"/>
                  </a:cubicBezTo>
                  <a:cubicBezTo>
                    <a:pt x="657" y="455"/>
                    <a:pt x="655" y="453"/>
                    <a:pt x="653" y="450"/>
                  </a:cubicBezTo>
                  <a:cubicBezTo>
                    <a:pt x="651" y="448"/>
                    <a:pt x="664" y="444"/>
                    <a:pt x="679" y="442"/>
                  </a:cubicBezTo>
                  <a:cubicBezTo>
                    <a:pt x="687" y="440"/>
                    <a:pt x="697" y="438"/>
                    <a:pt x="704" y="437"/>
                  </a:cubicBezTo>
                  <a:cubicBezTo>
                    <a:pt x="718" y="434"/>
                    <a:pt x="730" y="427"/>
                    <a:pt x="731" y="423"/>
                  </a:cubicBezTo>
                  <a:cubicBezTo>
                    <a:pt x="732" y="420"/>
                    <a:pt x="732" y="416"/>
                    <a:pt x="730" y="415"/>
                  </a:cubicBezTo>
                  <a:cubicBezTo>
                    <a:pt x="727" y="411"/>
                    <a:pt x="716" y="409"/>
                    <a:pt x="715" y="405"/>
                  </a:cubicBezTo>
                  <a:cubicBezTo>
                    <a:pt x="715" y="403"/>
                    <a:pt x="713" y="402"/>
                    <a:pt x="712" y="400"/>
                  </a:cubicBezTo>
                  <a:cubicBezTo>
                    <a:pt x="710" y="397"/>
                    <a:pt x="722" y="393"/>
                    <a:pt x="729" y="391"/>
                  </a:cubicBezTo>
                  <a:cubicBezTo>
                    <a:pt x="734" y="389"/>
                    <a:pt x="739" y="388"/>
                    <a:pt x="742" y="387"/>
                  </a:cubicBezTo>
                  <a:cubicBezTo>
                    <a:pt x="757" y="383"/>
                    <a:pt x="772" y="378"/>
                    <a:pt x="790" y="374"/>
                  </a:cubicBezTo>
                  <a:cubicBezTo>
                    <a:pt x="815" y="368"/>
                    <a:pt x="831" y="364"/>
                    <a:pt x="845" y="357"/>
                  </a:cubicBezTo>
                  <a:cubicBezTo>
                    <a:pt x="849" y="355"/>
                    <a:pt x="853" y="353"/>
                    <a:pt x="857" y="351"/>
                  </a:cubicBezTo>
                  <a:cubicBezTo>
                    <a:pt x="863" y="348"/>
                    <a:pt x="867" y="344"/>
                    <a:pt x="867" y="343"/>
                  </a:cubicBezTo>
                  <a:cubicBezTo>
                    <a:pt x="868" y="342"/>
                    <a:pt x="862" y="341"/>
                    <a:pt x="853" y="341"/>
                  </a:cubicBezTo>
                  <a:cubicBezTo>
                    <a:pt x="850" y="341"/>
                    <a:pt x="847" y="341"/>
                    <a:pt x="844" y="341"/>
                  </a:cubicBezTo>
                  <a:cubicBezTo>
                    <a:pt x="836" y="342"/>
                    <a:pt x="827" y="342"/>
                    <a:pt x="819" y="343"/>
                  </a:cubicBezTo>
                  <a:cubicBezTo>
                    <a:pt x="813" y="343"/>
                    <a:pt x="794" y="345"/>
                    <a:pt x="788" y="345"/>
                  </a:cubicBezTo>
                  <a:cubicBezTo>
                    <a:pt x="788" y="345"/>
                    <a:pt x="788" y="345"/>
                    <a:pt x="787" y="345"/>
                  </a:cubicBezTo>
                  <a:cubicBezTo>
                    <a:pt x="781" y="345"/>
                    <a:pt x="777" y="344"/>
                    <a:pt x="772" y="343"/>
                  </a:cubicBezTo>
                  <a:cubicBezTo>
                    <a:pt x="765" y="341"/>
                    <a:pt x="766" y="337"/>
                    <a:pt x="753" y="334"/>
                  </a:cubicBezTo>
                  <a:cubicBezTo>
                    <a:pt x="751" y="334"/>
                    <a:pt x="748" y="333"/>
                    <a:pt x="746" y="333"/>
                  </a:cubicBezTo>
                  <a:cubicBezTo>
                    <a:pt x="733" y="330"/>
                    <a:pt x="723" y="328"/>
                    <a:pt x="721" y="328"/>
                  </a:cubicBezTo>
                  <a:cubicBezTo>
                    <a:pt x="721" y="328"/>
                    <a:pt x="721" y="328"/>
                    <a:pt x="721" y="328"/>
                  </a:cubicBezTo>
                  <a:cubicBezTo>
                    <a:pt x="721" y="328"/>
                    <a:pt x="721" y="328"/>
                    <a:pt x="720" y="328"/>
                  </a:cubicBezTo>
                  <a:cubicBezTo>
                    <a:pt x="719" y="328"/>
                    <a:pt x="712" y="326"/>
                    <a:pt x="704" y="322"/>
                  </a:cubicBezTo>
                  <a:cubicBezTo>
                    <a:pt x="700" y="320"/>
                    <a:pt x="696" y="318"/>
                    <a:pt x="693" y="316"/>
                  </a:cubicBezTo>
                  <a:cubicBezTo>
                    <a:pt x="686" y="312"/>
                    <a:pt x="683" y="308"/>
                    <a:pt x="683" y="308"/>
                  </a:cubicBezTo>
                  <a:cubicBezTo>
                    <a:pt x="684" y="308"/>
                    <a:pt x="684" y="308"/>
                    <a:pt x="684" y="308"/>
                  </a:cubicBezTo>
                  <a:cubicBezTo>
                    <a:pt x="684" y="308"/>
                    <a:pt x="684" y="308"/>
                    <a:pt x="684" y="308"/>
                  </a:cubicBezTo>
                  <a:cubicBezTo>
                    <a:pt x="684" y="308"/>
                    <a:pt x="680" y="306"/>
                    <a:pt x="671" y="304"/>
                  </a:cubicBezTo>
                  <a:cubicBezTo>
                    <a:pt x="661" y="301"/>
                    <a:pt x="661" y="299"/>
                    <a:pt x="662" y="299"/>
                  </a:cubicBezTo>
                  <a:cubicBezTo>
                    <a:pt x="662" y="299"/>
                    <a:pt x="662" y="299"/>
                    <a:pt x="662" y="299"/>
                  </a:cubicBezTo>
                  <a:cubicBezTo>
                    <a:pt x="662" y="299"/>
                    <a:pt x="662" y="299"/>
                    <a:pt x="662" y="299"/>
                  </a:cubicBezTo>
                  <a:cubicBezTo>
                    <a:pt x="663" y="299"/>
                    <a:pt x="655" y="296"/>
                    <a:pt x="645" y="292"/>
                  </a:cubicBezTo>
                  <a:cubicBezTo>
                    <a:pt x="639" y="290"/>
                    <a:pt x="634" y="288"/>
                    <a:pt x="629" y="285"/>
                  </a:cubicBezTo>
                  <a:cubicBezTo>
                    <a:pt x="621" y="281"/>
                    <a:pt x="618" y="278"/>
                    <a:pt x="619" y="278"/>
                  </a:cubicBezTo>
                  <a:cubicBezTo>
                    <a:pt x="619" y="278"/>
                    <a:pt x="619" y="278"/>
                    <a:pt x="619" y="278"/>
                  </a:cubicBezTo>
                  <a:cubicBezTo>
                    <a:pt x="619" y="278"/>
                    <a:pt x="623" y="280"/>
                    <a:pt x="629" y="282"/>
                  </a:cubicBezTo>
                  <a:cubicBezTo>
                    <a:pt x="632" y="283"/>
                    <a:pt x="636" y="283"/>
                    <a:pt x="639" y="283"/>
                  </a:cubicBezTo>
                  <a:cubicBezTo>
                    <a:pt x="642" y="283"/>
                    <a:pt x="645" y="283"/>
                    <a:pt x="646" y="282"/>
                  </a:cubicBezTo>
                  <a:cubicBezTo>
                    <a:pt x="647" y="281"/>
                    <a:pt x="648" y="280"/>
                    <a:pt x="648" y="280"/>
                  </a:cubicBezTo>
                  <a:cubicBezTo>
                    <a:pt x="648" y="280"/>
                    <a:pt x="648" y="280"/>
                    <a:pt x="648" y="281"/>
                  </a:cubicBezTo>
                  <a:cubicBezTo>
                    <a:pt x="648" y="282"/>
                    <a:pt x="659" y="285"/>
                    <a:pt x="666" y="288"/>
                  </a:cubicBezTo>
                  <a:cubicBezTo>
                    <a:pt x="671" y="290"/>
                    <a:pt x="675" y="292"/>
                    <a:pt x="680" y="294"/>
                  </a:cubicBezTo>
                  <a:cubicBezTo>
                    <a:pt x="687" y="296"/>
                    <a:pt x="703" y="299"/>
                    <a:pt x="705" y="303"/>
                  </a:cubicBezTo>
                  <a:cubicBezTo>
                    <a:pt x="709" y="309"/>
                    <a:pt x="718" y="309"/>
                    <a:pt x="731" y="313"/>
                  </a:cubicBezTo>
                  <a:cubicBezTo>
                    <a:pt x="735" y="314"/>
                    <a:pt x="743" y="317"/>
                    <a:pt x="749" y="320"/>
                  </a:cubicBezTo>
                  <a:cubicBezTo>
                    <a:pt x="757" y="324"/>
                    <a:pt x="760" y="330"/>
                    <a:pt x="766" y="334"/>
                  </a:cubicBezTo>
                  <a:cubicBezTo>
                    <a:pt x="768" y="336"/>
                    <a:pt x="771" y="336"/>
                    <a:pt x="778" y="336"/>
                  </a:cubicBezTo>
                  <a:cubicBezTo>
                    <a:pt x="781" y="336"/>
                    <a:pt x="785" y="336"/>
                    <a:pt x="791" y="336"/>
                  </a:cubicBezTo>
                  <a:cubicBezTo>
                    <a:pt x="809" y="335"/>
                    <a:pt x="826" y="332"/>
                    <a:pt x="843" y="330"/>
                  </a:cubicBezTo>
                  <a:cubicBezTo>
                    <a:pt x="872" y="327"/>
                    <a:pt x="883" y="325"/>
                    <a:pt x="907" y="322"/>
                  </a:cubicBezTo>
                  <a:cubicBezTo>
                    <a:pt x="913" y="322"/>
                    <a:pt x="919" y="320"/>
                    <a:pt x="926" y="318"/>
                  </a:cubicBezTo>
                  <a:cubicBezTo>
                    <a:pt x="936" y="316"/>
                    <a:pt x="945" y="314"/>
                    <a:pt x="946" y="312"/>
                  </a:cubicBezTo>
                  <a:cubicBezTo>
                    <a:pt x="947" y="311"/>
                    <a:pt x="951" y="310"/>
                    <a:pt x="952" y="310"/>
                  </a:cubicBezTo>
                  <a:cubicBezTo>
                    <a:pt x="953" y="310"/>
                    <a:pt x="953" y="310"/>
                    <a:pt x="953" y="310"/>
                  </a:cubicBezTo>
                  <a:cubicBezTo>
                    <a:pt x="953" y="310"/>
                    <a:pt x="953" y="310"/>
                    <a:pt x="953" y="310"/>
                  </a:cubicBezTo>
                  <a:cubicBezTo>
                    <a:pt x="955" y="310"/>
                    <a:pt x="965" y="307"/>
                    <a:pt x="965" y="303"/>
                  </a:cubicBezTo>
                  <a:cubicBezTo>
                    <a:pt x="965" y="301"/>
                    <a:pt x="960" y="299"/>
                    <a:pt x="945" y="298"/>
                  </a:cubicBezTo>
                  <a:cubicBezTo>
                    <a:pt x="936" y="298"/>
                    <a:pt x="929" y="297"/>
                    <a:pt x="925" y="295"/>
                  </a:cubicBezTo>
                  <a:cubicBezTo>
                    <a:pt x="922" y="294"/>
                    <a:pt x="919" y="293"/>
                    <a:pt x="915" y="293"/>
                  </a:cubicBezTo>
                  <a:cubicBezTo>
                    <a:pt x="911" y="293"/>
                    <a:pt x="907" y="294"/>
                    <a:pt x="900" y="295"/>
                  </a:cubicBezTo>
                  <a:cubicBezTo>
                    <a:pt x="894" y="297"/>
                    <a:pt x="887" y="298"/>
                    <a:pt x="879" y="298"/>
                  </a:cubicBezTo>
                  <a:cubicBezTo>
                    <a:pt x="874" y="298"/>
                    <a:pt x="869" y="298"/>
                    <a:pt x="864" y="297"/>
                  </a:cubicBezTo>
                  <a:cubicBezTo>
                    <a:pt x="864" y="296"/>
                    <a:pt x="859" y="293"/>
                    <a:pt x="855" y="292"/>
                  </a:cubicBezTo>
                  <a:cubicBezTo>
                    <a:pt x="854" y="291"/>
                    <a:pt x="852" y="290"/>
                    <a:pt x="851" y="290"/>
                  </a:cubicBezTo>
                  <a:cubicBezTo>
                    <a:pt x="850" y="290"/>
                    <a:pt x="849" y="291"/>
                    <a:pt x="848" y="291"/>
                  </a:cubicBezTo>
                  <a:cubicBezTo>
                    <a:pt x="847" y="291"/>
                    <a:pt x="847" y="291"/>
                    <a:pt x="846" y="291"/>
                  </a:cubicBezTo>
                  <a:cubicBezTo>
                    <a:pt x="844" y="291"/>
                    <a:pt x="843" y="291"/>
                    <a:pt x="842" y="290"/>
                  </a:cubicBezTo>
                  <a:cubicBezTo>
                    <a:pt x="837" y="287"/>
                    <a:pt x="825" y="284"/>
                    <a:pt x="820" y="282"/>
                  </a:cubicBezTo>
                  <a:cubicBezTo>
                    <a:pt x="814" y="280"/>
                    <a:pt x="811" y="278"/>
                    <a:pt x="814" y="277"/>
                  </a:cubicBezTo>
                  <a:cubicBezTo>
                    <a:pt x="816" y="276"/>
                    <a:pt x="817" y="276"/>
                    <a:pt x="819" y="276"/>
                  </a:cubicBezTo>
                  <a:cubicBezTo>
                    <a:pt x="819" y="276"/>
                    <a:pt x="819" y="276"/>
                    <a:pt x="819" y="276"/>
                  </a:cubicBezTo>
                  <a:cubicBezTo>
                    <a:pt x="820" y="276"/>
                    <a:pt x="820" y="276"/>
                    <a:pt x="820" y="276"/>
                  </a:cubicBezTo>
                  <a:cubicBezTo>
                    <a:pt x="822" y="276"/>
                    <a:pt x="823" y="276"/>
                    <a:pt x="823" y="275"/>
                  </a:cubicBezTo>
                  <a:cubicBezTo>
                    <a:pt x="823" y="275"/>
                    <a:pt x="823" y="275"/>
                    <a:pt x="824" y="275"/>
                  </a:cubicBezTo>
                  <a:cubicBezTo>
                    <a:pt x="824" y="275"/>
                    <a:pt x="824" y="275"/>
                    <a:pt x="824" y="275"/>
                  </a:cubicBezTo>
                  <a:cubicBezTo>
                    <a:pt x="826" y="275"/>
                    <a:pt x="833" y="275"/>
                    <a:pt x="839" y="277"/>
                  </a:cubicBezTo>
                  <a:cubicBezTo>
                    <a:pt x="845" y="278"/>
                    <a:pt x="849" y="280"/>
                    <a:pt x="848" y="280"/>
                  </a:cubicBezTo>
                  <a:cubicBezTo>
                    <a:pt x="848" y="280"/>
                    <a:pt x="848" y="280"/>
                    <a:pt x="848" y="280"/>
                  </a:cubicBezTo>
                  <a:cubicBezTo>
                    <a:pt x="848" y="280"/>
                    <a:pt x="848" y="280"/>
                    <a:pt x="848" y="280"/>
                  </a:cubicBezTo>
                  <a:cubicBezTo>
                    <a:pt x="847" y="280"/>
                    <a:pt x="857" y="283"/>
                    <a:pt x="872" y="286"/>
                  </a:cubicBezTo>
                  <a:cubicBezTo>
                    <a:pt x="882" y="287"/>
                    <a:pt x="893" y="289"/>
                    <a:pt x="899" y="289"/>
                  </a:cubicBezTo>
                  <a:cubicBezTo>
                    <a:pt x="901" y="289"/>
                    <a:pt x="903" y="289"/>
                    <a:pt x="904" y="288"/>
                  </a:cubicBezTo>
                  <a:cubicBezTo>
                    <a:pt x="908" y="287"/>
                    <a:pt x="914" y="286"/>
                    <a:pt x="920" y="286"/>
                  </a:cubicBezTo>
                  <a:cubicBezTo>
                    <a:pt x="923" y="286"/>
                    <a:pt x="925" y="286"/>
                    <a:pt x="927" y="287"/>
                  </a:cubicBezTo>
                  <a:cubicBezTo>
                    <a:pt x="939" y="292"/>
                    <a:pt x="933" y="290"/>
                    <a:pt x="950" y="291"/>
                  </a:cubicBezTo>
                  <a:cubicBezTo>
                    <a:pt x="961" y="292"/>
                    <a:pt x="996" y="292"/>
                    <a:pt x="1022" y="292"/>
                  </a:cubicBezTo>
                  <a:cubicBezTo>
                    <a:pt x="1039" y="293"/>
                    <a:pt x="1052" y="294"/>
                    <a:pt x="1055" y="294"/>
                  </a:cubicBezTo>
                  <a:cubicBezTo>
                    <a:pt x="1055" y="294"/>
                    <a:pt x="1055" y="294"/>
                    <a:pt x="1056" y="294"/>
                  </a:cubicBezTo>
                  <a:cubicBezTo>
                    <a:pt x="1056" y="294"/>
                    <a:pt x="1056" y="294"/>
                    <a:pt x="1056" y="294"/>
                  </a:cubicBezTo>
                  <a:cubicBezTo>
                    <a:pt x="1057" y="294"/>
                    <a:pt x="1058" y="296"/>
                    <a:pt x="1066" y="298"/>
                  </a:cubicBezTo>
                  <a:cubicBezTo>
                    <a:pt x="1074" y="299"/>
                    <a:pt x="1077" y="300"/>
                    <a:pt x="1086" y="301"/>
                  </a:cubicBezTo>
                  <a:cubicBezTo>
                    <a:pt x="1088" y="301"/>
                    <a:pt x="1090" y="301"/>
                    <a:pt x="1092" y="301"/>
                  </a:cubicBezTo>
                  <a:cubicBezTo>
                    <a:pt x="1095" y="301"/>
                    <a:pt x="1098" y="301"/>
                    <a:pt x="1100" y="301"/>
                  </a:cubicBezTo>
                  <a:cubicBezTo>
                    <a:pt x="1102" y="301"/>
                    <a:pt x="1103" y="301"/>
                    <a:pt x="1104" y="301"/>
                  </a:cubicBezTo>
                  <a:cubicBezTo>
                    <a:pt x="1104" y="301"/>
                    <a:pt x="1104" y="301"/>
                    <a:pt x="1104" y="301"/>
                  </a:cubicBezTo>
                  <a:cubicBezTo>
                    <a:pt x="1105" y="301"/>
                    <a:pt x="1103" y="302"/>
                    <a:pt x="1097" y="303"/>
                  </a:cubicBezTo>
                  <a:cubicBezTo>
                    <a:pt x="1091" y="304"/>
                    <a:pt x="1093" y="306"/>
                    <a:pt x="1110" y="308"/>
                  </a:cubicBezTo>
                  <a:cubicBezTo>
                    <a:pt x="1112" y="308"/>
                    <a:pt x="1113" y="308"/>
                    <a:pt x="1115" y="308"/>
                  </a:cubicBezTo>
                  <a:cubicBezTo>
                    <a:pt x="1116" y="308"/>
                    <a:pt x="1116" y="308"/>
                    <a:pt x="1117" y="308"/>
                  </a:cubicBezTo>
                  <a:cubicBezTo>
                    <a:pt x="1132" y="308"/>
                    <a:pt x="1131" y="303"/>
                    <a:pt x="1133" y="303"/>
                  </a:cubicBezTo>
                  <a:cubicBezTo>
                    <a:pt x="1133" y="303"/>
                    <a:pt x="1133" y="303"/>
                    <a:pt x="1133" y="303"/>
                  </a:cubicBezTo>
                  <a:cubicBezTo>
                    <a:pt x="1135" y="303"/>
                    <a:pt x="1135" y="303"/>
                    <a:pt x="1133" y="304"/>
                  </a:cubicBezTo>
                  <a:cubicBezTo>
                    <a:pt x="1131" y="305"/>
                    <a:pt x="1131" y="309"/>
                    <a:pt x="1135" y="313"/>
                  </a:cubicBezTo>
                  <a:cubicBezTo>
                    <a:pt x="1140" y="320"/>
                    <a:pt x="1157" y="328"/>
                    <a:pt x="1166" y="333"/>
                  </a:cubicBezTo>
                  <a:cubicBezTo>
                    <a:pt x="1174" y="337"/>
                    <a:pt x="1186" y="342"/>
                    <a:pt x="1191" y="346"/>
                  </a:cubicBezTo>
                  <a:cubicBezTo>
                    <a:pt x="1196" y="351"/>
                    <a:pt x="1199" y="352"/>
                    <a:pt x="1203" y="352"/>
                  </a:cubicBezTo>
                  <a:cubicBezTo>
                    <a:pt x="1204" y="352"/>
                    <a:pt x="1204" y="352"/>
                    <a:pt x="1205" y="352"/>
                  </a:cubicBezTo>
                  <a:cubicBezTo>
                    <a:pt x="1219" y="351"/>
                    <a:pt x="1224" y="347"/>
                    <a:pt x="1230" y="346"/>
                  </a:cubicBezTo>
                  <a:cubicBezTo>
                    <a:pt x="1233" y="345"/>
                    <a:pt x="1237" y="345"/>
                    <a:pt x="1236" y="343"/>
                  </a:cubicBezTo>
                  <a:cubicBezTo>
                    <a:pt x="1234" y="338"/>
                    <a:pt x="1243" y="334"/>
                    <a:pt x="1237" y="329"/>
                  </a:cubicBezTo>
                  <a:cubicBezTo>
                    <a:pt x="1235" y="327"/>
                    <a:pt x="1256" y="323"/>
                    <a:pt x="1274" y="318"/>
                  </a:cubicBezTo>
                  <a:cubicBezTo>
                    <a:pt x="1287" y="315"/>
                    <a:pt x="1297" y="313"/>
                    <a:pt x="1296" y="313"/>
                  </a:cubicBezTo>
                  <a:cubicBezTo>
                    <a:pt x="1296" y="313"/>
                    <a:pt x="1296" y="313"/>
                    <a:pt x="1296" y="313"/>
                  </a:cubicBezTo>
                  <a:cubicBezTo>
                    <a:pt x="1296" y="313"/>
                    <a:pt x="1296" y="313"/>
                    <a:pt x="1296" y="313"/>
                  </a:cubicBezTo>
                  <a:cubicBezTo>
                    <a:pt x="1295" y="313"/>
                    <a:pt x="1305" y="311"/>
                    <a:pt x="1314" y="309"/>
                  </a:cubicBezTo>
                  <a:cubicBezTo>
                    <a:pt x="1323" y="306"/>
                    <a:pt x="1327" y="303"/>
                    <a:pt x="1330" y="303"/>
                  </a:cubicBezTo>
                  <a:cubicBezTo>
                    <a:pt x="1330" y="303"/>
                    <a:pt x="1331" y="303"/>
                    <a:pt x="1331" y="303"/>
                  </a:cubicBezTo>
                  <a:cubicBezTo>
                    <a:pt x="1333" y="304"/>
                    <a:pt x="1337" y="304"/>
                    <a:pt x="1338" y="305"/>
                  </a:cubicBezTo>
                  <a:cubicBezTo>
                    <a:pt x="1338" y="305"/>
                    <a:pt x="1339" y="305"/>
                    <a:pt x="1340" y="305"/>
                  </a:cubicBezTo>
                  <a:cubicBezTo>
                    <a:pt x="1341" y="305"/>
                    <a:pt x="1342" y="305"/>
                    <a:pt x="1342" y="305"/>
                  </a:cubicBezTo>
                  <a:cubicBezTo>
                    <a:pt x="1342" y="304"/>
                    <a:pt x="1341" y="304"/>
                    <a:pt x="1342" y="304"/>
                  </a:cubicBezTo>
                  <a:cubicBezTo>
                    <a:pt x="1342" y="304"/>
                    <a:pt x="1342" y="304"/>
                    <a:pt x="1342" y="304"/>
                  </a:cubicBezTo>
                  <a:cubicBezTo>
                    <a:pt x="1342" y="304"/>
                    <a:pt x="1343" y="304"/>
                    <a:pt x="1344" y="304"/>
                  </a:cubicBezTo>
                  <a:cubicBezTo>
                    <a:pt x="1345" y="304"/>
                    <a:pt x="1346" y="304"/>
                    <a:pt x="1347" y="304"/>
                  </a:cubicBezTo>
                  <a:cubicBezTo>
                    <a:pt x="1348" y="304"/>
                    <a:pt x="1349" y="304"/>
                    <a:pt x="1349" y="304"/>
                  </a:cubicBezTo>
                  <a:cubicBezTo>
                    <a:pt x="1350" y="303"/>
                    <a:pt x="1351" y="302"/>
                    <a:pt x="1351" y="302"/>
                  </a:cubicBezTo>
                  <a:cubicBezTo>
                    <a:pt x="1351" y="302"/>
                    <a:pt x="1351" y="302"/>
                    <a:pt x="1351" y="303"/>
                  </a:cubicBezTo>
                  <a:cubicBezTo>
                    <a:pt x="1352" y="303"/>
                    <a:pt x="1352" y="303"/>
                    <a:pt x="1352" y="303"/>
                  </a:cubicBezTo>
                  <a:cubicBezTo>
                    <a:pt x="1353" y="303"/>
                    <a:pt x="1353" y="303"/>
                    <a:pt x="1353" y="303"/>
                  </a:cubicBezTo>
                  <a:cubicBezTo>
                    <a:pt x="1353" y="303"/>
                    <a:pt x="1354" y="303"/>
                    <a:pt x="1354" y="303"/>
                  </a:cubicBezTo>
                  <a:cubicBezTo>
                    <a:pt x="1355" y="303"/>
                    <a:pt x="1355" y="303"/>
                    <a:pt x="1355" y="304"/>
                  </a:cubicBezTo>
                  <a:cubicBezTo>
                    <a:pt x="1355" y="304"/>
                    <a:pt x="1355" y="304"/>
                    <a:pt x="1355" y="304"/>
                  </a:cubicBezTo>
                  <a:cubicBezTo>
                    <a:pt x="1356" y="304"/>
                    <a:pt x="1357" y="303"/>
                    <a:pt x="1357" y="303"/>
                  </a:cubicBezTo>
                  <a:cubicBezTo>
                    <a:pt x="1358" y="302"/>
                    <a:pt x="1357" y="302"/>
                    <a:pt x="1356" y="301"/>
                  </a:cubicBezTo>
                  <a:cubicBezTo>
                    <a:pt x="1356" y="301"/>
                    <a:pt x="1357" y="301"/>
                    <a:pt x="1357" y="300"/>
                  </a:cubicBezTo>
                  <a:cubicBezTo>
                    <a:pt x="1357" y="300"/>
                    <a:pt x="1358" y="300"/>
                    <a:pt x="1359" y="300"/>
                  </a:cubicBezTo>
                  <a:cubicBezTo>
                    <a:pt x="1362" y="300"/>
                    <a:pt x="1367" y="300"/>
                    <a:pt x="1371" y="301"/>
                  </a:cubicBezTo>
                  <a:cubicBezTo>
                    <a:pt x="1378" y="303"/>
                    <a:pt x="1377" y="305"/>
                    <a:pt x="1378" y="305"/>
                  </a:cubicBezTo>
                  <a:cubicBezTo>
                    <a:pt x="1378" y="305"/>
                    <a:pt x="1378" y="305"/>
                    <a:pt x="1378" y="305"/>
                  </a:cubicBezTo>
                  <a:cubicBezTo>
                    <a:pt x="1378" y="305"/>
                    <a:pt x="1378" y="305"/>
                    <a:pt x="1378" y="305"/>
                  </a:cubicBezTo>
                  <a:cubicBezTo>
                    <a:pt x="1378" y="305"/>
                    <a:pt x="1379" y="306"/>
                    <a:pt x="1380" y="307"/>
                  </a:cubicBezTo>
                  <a:cubicBezTo>
                    <a:pt x="1381" y="307"/>
                    <a:pt x="1382" y="308"/>
                    <a:pt x="1383" y="308"/>
                  </a:cubicBezTo>
                  <a:cubicBezTo>
                    <a:pt x="1383" y="308"/>
                    <a:pt x="1383" y="308"/>
                    <a:pt x="1383" y="308"/>
                  </a:cubicBezTo>
                  <a:cubicBezTo>
                    <a:pt x="1383" y="308"/>
                    <a:pt x="1383" y="308"/>
                    <a:pt x="1383" y="308"/>
                  </a:cubicBezTo>
                  <a:cubicBezTo>
                    <a:pt x="1383" y="308"/>
                    <a:pt x="1385" y="308"/>
                    <a:pt x="1386" y="309"/>
                  </a:cubicBezTo>
                  <a:cubicBezTo>
                    <a:pt x="1388" y="309"/>
                    <a:pt x="1389" y="310"/>
                    <a:pt x="1390" y="310"/>
                  </a:cubicBezTo>
                  <a:cubicBezTo>
                    <a:pt x="1390" y="310"/>
                    <a:pt x="1390" y="310"/>
                    <a:pt x="1390" y="310"/>
                  </a:cubicBezTo>
                  <a:cubicBezTo>
                    <a:pt x="1389" y="310"/>
                    <a:pt x="1390" y="310"/>
                    <a:pt x="1390" y="310"/>
                  </a:cubicBezTo>
                  <a:cubicBezTo>
                    <a:pt x="1390" y="310"/>
                    <a:pt x="1391" y="310"/>
                    <a:pt x="1391" y="310"/>
                  </a:cubicBezTo>
                  <a:cubicBezTo>
                    <a:pt x="1393" y="310"/>
                    <a:pt x="1393" y="310"/>
                    <a:pt x="1392" y="310"/>
                  </a:cubicBezTo>
                  <a:cubicBezTo>
                    <a:pt x="1392" y="310"/>
                    <a:pt x="1396" y="310"/>
                    <a:pt x="1400" y="311"/>
                  </a:cubicBezTo>
                  <a:cubicBezTo>
                    <a:pt x="1403" y="312"/>
                    <a:pt x="1404" y="313"/>
                    <a:pt x="1403" y="313"/>
                  </a:cubicBezTo>
                  <a:cubicBezTo>
                    <a:pt x="1403" y="313"/>
                    <a:pt x="1403" y="313"/>
                    <a:pt x="1403" y="313"/>
                  </a:cubicBezTo>
                  <a:cubicBezTo>
                    <a:pt x="1402" y="313"/>
                    <a:pt x="1402" y="313"/>
                    <a:pt x="1402" y="313"/>
                  </a:cubicBezTo>
                  <a:cubicBezTo>
                    <a:pt x="1401" y="313"/>
                    <a:pt x="1401" y="313"/>
                    <a:pt x="1401" y="313"/>
                  </a:cubicBezTo>
                  <a:cubicBezTo>
                    <a:pt x="1402" y="313"/>
                    <a:pt x="1402" y="313"/>
                    <a:pt x="1401" y="313"/>
                  </a:cubicBezTo>
                  <a:cubicBezTo>
                    <a:pt x="1401" y="313"/>
                    <a:pt x="1400" y="313"/>
                    <a:pt x="1400" y="313"/>
                  </a:cubicBezTo>
                  <a:cubicBezTo>
                    <a:pt x="1399" y="313"/>
                    <a:pt x="1399" y="313"/>
                    <a:pt x="1399" y="313"/>
                  </a:cubicBezTo>
                  <a:cubicBezTo>
                    <a:pt x="1399" y="313"/>
                    <a:pt x="1400" y="313"/>
                    <a:pt x="1402" y="314"/>
                  </a:cubicBezTo>
                  <a:cubicBezTo>
                    <a:pt x="1403" y="314"/>
                    <a:pt x="1404" y="315"/>
                    <a:pt x="1405" y="315"/>
                  </a:cubicBezTo>
                  <a:cubicBezTo>
                    <a:pt x="1406" y="315"/>
                    <a:pt x="1406" y="314"/>
                    <a:pt x="1406" y="314"/>
                  </a:cubicBezTo>
                  <a:cubicBezTo>
                    <a:pt x="1406" y="314"/>
                    <a:pt x="1406" y="314"/>
                    <a:pt x="1406" y="314"/>
                  </a:cubicBezTo>
                  <a:cubicBezTo>
                    <a:pt x="1407" y="314"/>
                    <a:pt x="1414" y="316"/>
                    <a:pt x="1416" y="319"/>
                  </a:cubicBezTo>
                  <a:cubicBezTo>
                    <a:pt x="1418" y="322"/>
                    <a:pt x="1416" y="324"/>
                    <a:pt x="1417" y="324"/>
                  </a:cubicBezTo>
                  <a:cubicBezTo>
                    <a:pt x="1417" y="324"/>
                    <a:pt x="1417" y="324"/>
                    <a:pt x="1417" y="324"/>
                  </a:cubicBezTo>
                  <a:cubicBezTo>
                    <a:pt x="1418" y="324"/>
                    <a:pt x="1419" y="324"/>
                    <a:pt x="1419" y="324"/>
                  </a:cubicBezTo>
                  <a:cubicBezTo>
                    <a:pt x="1419" y="324"/>
                    <a:pt x="1419" y="324"/>
                    <a:pt x="1419" y="324"/>
                  </a:cubicBezTo>
                  <a:cubicBezTo>
                    <a:pt x="1418" y="325"/>
                    <a:pt x="1419" y="325"/>
                    <a:pt x="1422" y="325"/>
                  </a:cubicBezTo>
                  <a:cubicBezTo>
                    <a:pt x="1423" y="325"/>
                    <a:pt x="1425" y="325"/>
                    <a:pt x="1427" y="325"/>
                  </a:cubicBezTo>
                  <a:cubicBezTo>
                    <a:pt x="1430" y="325"/>
                    <a:pt x="1433" y="324"/>
                    <a:pt x="1436" y="324"/>
                  </a:cubicBezTo>
                  <a:cubicBezTo>
                    <a:pt x="1438" y="324"/>
                    <a:pt x="1440" y="324"/>
                    <a:pt x="1440" y="323"/>
                  </a:cubicBezTo>
                  <a:cubicBezTo>
                    <a:pt x="1441" y="323"/>
                    <a:pt x="1444" y="323"/>
                    <a:pt x="1445" y="322"/>
                  </a:cubicBezTo>
                  <a:cubicBezTo>
                    <a:pt x="1445" y="321"/>
                    <a:pt x="1446" y="321"/>
                    <a:pt x="1447" y="321"/>
                  </a:cubicBezTo>
                  <a:cubicBezTo>
                    <a:pt x="1448" y="321"/>
                    <a:pt x="1449" y="321"/>
                    <a:pt x="1451" y="321"/>
                  </a:cubicBezTo>
                  <a:cubicBezTo>
                    <a:pt x="1455" y="322"/>
                    <a:pt x="1459" y="325"/>
                    <a:pt x="1462" y="328"/>
                  </a:cubicBezTo>
                  <a:cubicBezTo>
                    <a:pt x="1465" y="331"/>
                    <a:pt x="1467" y="333"/>
                    <a:pt x="1468" y="333"/>
                  </a:cubicBezTo>
                  <a:cubicBezTo>
                    <a:pt x="1468" y="333"/>
                    <a:pt x="1468" y="333"/>
                    <a:pt x="1468" y="333"/>
                  </a:cubicBezTo>
                  <a:cubicBezTo>
                    <a:pt x="1468" y="333"/>
                    <a:pt x="1468" y="333"/>
                    <a:pt x="1468" y="333"/>
                  </a:cubicBezTo>
                  <a:cubicBezTo>
                    <a:pt x="1468" y="333"/>
                    <a:pt x="1474" y="336"/>
                    <a:pt x="1474" y="339"/>
                  </a:cubicBezTo>
                  <a:cubicBezTo>
                    <a:pt x="1475" y="343"/>
                    <a:pt x="1474" y="345"/>
                    <a:pt x="1475" y="345"/>
                  </a:cubicBezTo>
                  <a:cubicBezTo>
                    <a:pt x="1475" y="345"/>
                    <a:pt x="1475" y="345"/>
                    <a:pt x="1475" y="345"/>
                  </a:cubicBezTo>
                  <a:cubicBezTo>
                    <a:pt x="1475" y="345"/>
                    <a:pt x="1475" y="345"/>
                    <a:pt x="1475" y="345"/>
                  </a:cubicBezTo>
                  <a:cubicBezTo>
                    <a:pt x="1475" y="345"/>
                    <a:pt x="1475" y="347"/>
                    <a:pt x="1473" y="348"/>
                  </a:cubicBezTo>
                  <a:cubicBezTo>
                    <a:pt x="1472" y="350"/>
                    <a:pt x="1474" y="352"/>
                    <a:pt x="1475" y="352"/>
                  </a:cubicBezTo>
                  <a:cubicBezTo>
                    <a:pt x="1475" y="352"/>
                    <a:pt x="1475" y="352"/>
                    <a:pt x="1475" y="352"/>
                  </a:cubicBezTo>
                  <a:cubicBezTo>
                    <a:pt x="1475" y="352"/>
                    <a:pt x="1475" y="352"/>
                    <a:pt x="1475" y="352"/>
                  </a:cubicBezTo>
                  <a:cubicBezTo>
                    <a:pt x="1476" y="352"/>
                    <a:pt x="1485" y="355"/>
                    <a:pt x="1492" y="359"/>
                  </a:cubicBezTo>
                  <a:cubicBezTo>
                    <a:pt x="1496" y="361"/>
                    <a:pt x="1500" y="363"/>
                    <a:pt x="1505" y="366"/>
                  </a:cubicBezTo>
                  <a:cubicBezTo>
                    <a:pt x="1509" y="368"/>
                    <a:pt x="1515" y="371"/>
                    <a:pt x="1523" y="372"/>
                  </a:cubicBezTo>
                  <a:cubicBezTo>
                    <a:pt x="1533" y="375"/>
                    <a:pt x="1544" y="375"/>
                    <a:pt x="1548" y="375"/>
                  </a:cubicBezTo>
                  <a:cubicBezTo>
                    <a:pt x="1548" y="375"/>
                    <a:pt x="1549" y="375"/>
                    <a:pt x="1549" y="375"/>
                  </a:cubicBezTo>
                  <a:cubicBezTo>
                    <a:pt x="1549" y="375"/>
                    <a:pt x="1549" y="375"/>
                    <a:pt x="1549" y="375"/>
                  </a:cubicBezTo>
                  <a:cubicBezTo>
                    <a:pt x="1550" y="375"/>
                    <a:pt x="1550" y="375"/>
                    <a:pt x="1550" y="375"/>
                  </a:cubicBezTo>
                  <a:cubicBezTo>
                    <a:pt x="1550" y="374"/>
                    <a:pt x="1549" y="371"/>
                    <a:pt x="1543" y="368"/>
                  </a:cubicBezTo>
                  <a:cubicBezTo>
                    <a:pt x="1538" y="365"/>
                    <a:pt x="1532" y="362"/>
                    <a:pt x="1524" y="360"/>
                  </a:cubicBezTo>
                  <a:cubicBezTo>
                    <a:pt x="1512" y="356"/>
                    <a:pt x="1501" y="354"/>
                    <a:pt x="1499" y="353"/>
                  </a:cubicBezTo>
                  <a:cubicBezTo>
                    <a:pt x="1498" y="352"/>
                    <a:pt x="1495" y="350"/>
                    <a:pt x="1492" y="350"/>
                  </a:cubicBezTo>
                  <a:cubicBezTo>
                    <a:pt x="1488" y="349"/>
                    <a:pt x="1482" y="345"/>
                    <a:pt x="1487" y="341"/>
                  </a:cubicBezTo>
                  <a:cubicBezTo>
                    <a:pt x="1491" y="338"/>
                    <a:pt x="1495" y="334"/>
                    <a:pt x="1499" y="334"/>
                  </a:cubicBezTo>
                  <a:cubicBezTo>
                    <a:pt x="1499" y="334"/>
                    <a:pt x="1500" y="334"/>
                    <a:pt x="1500" y="334"/>
                  </a:cubicBezTo>
                  <a:cubicBezTo>
                    <a:pt x="1504" y="335"/>
                    <a:pt x="1513" y="336"/>
                    <a:pt x="1522" y="338"/>
                  </a:cubicBezTo>
                  <a:cubicBezTo>
                    <a:pt x="1531" y="340"/>
                    <a:pt x="1535" y="343"/>
                    <a:pt x="1537" y="343"/>
                  </a:cubicBezTo>
                  <a:cubicBezTo>
                    <a:pt x="1537" y="343"/>
                    <a:pt x="1537" y="343"/>
                    <a:pt x="1537" y="343"/>
                  </a:cubicBezTo>
                  <a:cubicBezTo>
                    <a:pt x="1538" y="342"/>
                    <a:pt x="1538" y="342"/>
                    <a:pt x="1539" y="342"/>
                  </a:cubicBezTo>
                  <a:cubicBezTo>
                    <a:pt x="1539" y="342"/>
                    <a:pt x="1540" y="343"/>
                    <a:pt x="1540" y="343"/>
                  </a:cubicBezTo>
                  <a:cubicBezTo>
                    <a:pt x="1540" y="344"/>
                    <a:pt x="1545" y="344"/>
                    <a:pt x="1551" y="345"/>
                  </a:cubicBezTo>
                  <a:cubicBezTo>
                    <a:pt x="1557" y="345"/>
                    <a:pt x="1560" y="346"/>
                    <a:pt x="1558" y="347"/>
                  </a:cubicBezTo>
                  <a:cubicBezTo>
                    <a:pt x="1556" y="349"/>
                    <a:pt x="1558" y="350"/>
                    <a:pt x="1556" y="350"/>
                  </a:cubicBezTo>
                  <a:cubicBezTo>
                    <a:pt x="1556" y="350"/>
                    <a:pt x="1556" y="350"/>
                    <a:pt x="1556" y="350"/>
                  </a:cubicBezTo>
                  <a:cubicBezTo>
                    <a:pt x="1557" y="350"/>
                    <a:pt x="1561" y="350"/>
                    <a:pt x="1565" y="349"/>
                  </a:cubicBezTo>
                  <a:cubicBezTo>
                    <a:pt x="1570" y="348"/>
                    <a:pt x="1577" y="347"/>
                    <a:pt x="1576" y="347"/>
                  </a:cubicBezTo>
                  <a:cubicBezTo>
                    <a:pt x="1575" y="346"/>
                    <a:pt x="1575" y="346"/>
                    <a:pt x="1576" y="346"/>
                  </a:cubicBezTo>
                  <a:cubicBezTo>
                    <a:pt x="1576" y="346"/>
                    <a:pt x="1576" y="346"/>
                    <a:pt x="1577" y="346"/>
                  </a:cubicBezTo>
                  <a:cubicBezTo>
                    <a:pt x="1577" y="346"/>
                    <a:pt x="1577" y="346"/>
                    <a:pt x="1577" y="346"/>
                  </a:cubicBezTo>
                  <a:cubicBezTo>
                    <a:pt x="1578" y="346"/>
                    <a:pt x="1578" y="346"/>
                    <a:pt x="1577" y="345"/>
                  </a:cubicBezTo>
                  <a:cubicBezTo>
                    <a:pt x="1576" y="345"/>
                    <a:pt x="1577" y="345"/>
                    <a:pt x="1578" y="345"/>
                  </a:cubicBezTo>
                  <a:cubicBezTo>
                    <a:pt x="1578" y="345"/>
                    <a:pt x="1578" y="345"/>
                    <a:pt x="1578" y="345"/>
                  </a:cubicBezTo>
                  <a:cubicBezTo>
                    <a:pt x="1578" y="345"/>
                    <a:pt x="1578" y="345"/>
                    <a:pt x="1578" y="345"/>
                  </a:cubicBezTo>
                  <a:cubicBezTo>
                    <a:pt x="1579" y="345"/>
                    <a:pt x="1578" y="344"/>
                    <a:pt x="1579" y="344"/>
                  </a:cubicBezTo>
                  <a:cubicBezTo>
                    <a:pt x="1579" y="344"/>
                    <a:pt x="1580" y="344"/>
                    <a:pt x="1580" y="344"/>
                  </a:cubicBezTo>
                  <a:cubicBezTo>
                    <a:pt x="1580" y="344"/>
                    <a:pt x="1581" y="344"/>
                    <a:pt x="1581" y="344"/>
                  </a:cubicBezTo>
                  <a:cubicBezTo>
                    <a:pt x="1582" y="344"/>
                    <a:pt x="1582" y="344"/>
                    <a:pt x="1583" y="344"/>
                  </a:cubicBezTo>
                  <a:cubicBezTo>
                    <a:pt x="1587" y="344"/>
                    <a:pt x="1595" y="344"/>
                    <a:pt x="1601" y="342"/>
                  </a:cubicBezTo>
                  <a:cubicBezTo>
                    <a:pt x="1609" y="339"/>
                    <a:pt x="1611" y="336"/>
                    <a:pt x="1611" y="336"/>
                  </a:cubicBezTo>
                  <a:cubicBezTo>
                    <a:pt x="1611" y="336"/>
                    <a:pt x="1611" y="336"/>
                    <a:pt x="1611" y="336"/>
                  </a:cubicBezTo>
                  <a:cubicBezTo>
                    <a:pt x="1611" y="336"/>
                    <a:pt x="1611" y="336"/>
                    <a:pt x="1611" y="336"/>
                  </a:cubicBezTo>
                  <a:cubicBezTo>
                    <a:pt x="1612" y="336"/>
                    <a:pt x="1609" y="333"/>
                    <a:pt x="1601" y="329"/>
                  </a:cubicBezTo>
                  <a:cubicBezTo>
                    <a:pt x="1596" y="326"/>
                    <a:pt x="1589" y="323"/>
                    <a:pt x="1581" y="320"/>
                  </a:cubicBezTo>
                  <a:cubicBezTo>
                    <a:pt x="1569" y="317"/>
                    <a:pt x="1556" y="313"/>
                    <a:pt x="1560" y="311"/>
                  </a:cubicBezTo>
                  <a:cubicBezTo>
                    <a:pt x="1564" y="309"/>
                    <a:pt x="1572" y="307"/>
                    <a:pt x="1578" y="305"/>
                  </a:cubicBezTo>
                  <a:cubicBezTo>
                    <a:pt x="1583" y="305"/>
                    <a:pt x="1589" y="304"/>
                    <a:pt x="1594" y="304"/>
                  </a:cubicBezTo>
                  <a:cubicBezTo>
                    <a:pt x="1595" y="304"/>
                    <a:pt x="1597" y="304"/>
                    <a:pt x="1598" y="304"/>
                  </a:cubicBezTo>
                  <a:cubicBezTo>
                    <a:pt x="1603" y="305"/>
                    <a:pt x="1604" y="306"/>
                    <a:pt x="1606" y="307"/>
                  </a:cubicBezTo>
                  <a:cubicBezTo>
                    <a:pt x="1607" y="308"/>
                    <a:pt x="1609" y="309"/>
                    <a:pt x="1611" y="309"/>
                  </a:cubicBezTo>
                  <a:cubicBezTo>
                    <a:pt x="1612" y="309"/>
                    <a:pt x="1612" y="309"/>
                    <a:pt x="1612" y="309"/>
                  </a:cubicBezTo>
                  <a:cubicBezTo>
                    <a:pt x="1614" y="308"/>
                    <a:pt x="1614" y="307"/>
                    <a:pt x="1614" y="306"/>
                  </a:cubicBezTo>
                  <a:cubicBezTo>
                    <a:pt x="1613" y="306"/>
                    <a:pt x="1613" y="305"/>
                    <a:pt x="1614" y="305"/>
                  </a:cubicBezTo>
                  <a:cubicBezTo>
                    <a:pt x="1614" y="305"/>
                    <a:pt x="1614" y="305"/>
                    <a:pt x="1614" y="305"/>
                  </a:cubicBezTo>
                  <a:cubicBezTo>
                    <a:pt x="1614" y="305"/>
                    <a:pt x="1615" y="305"/>
                    <a:pt x="1616" y="305"/>
                  </a:cubicBezTo>
                  <a:cubicBezTo>
                    <a:pt x="1616" y="305"/>
                    <a:pt x="1617" y="305"/>
                    <a:pt x="1618" y="305"/>
                  </a:cubicBezTo>
                  <a:cubicBezTo>
                    <a:pt x="1622" y="305"/>
                    <a:pt x="1629" y="305"/>
                    <a:pt x="1636" y="304"/>
                  </a:cubicBezTo>
                  <a:cubicBezTo>
                    <a:pt x="1646" y="302"/>
                    <a:pt x="1649" y="300"/>
                    <a:pt x="1652" y="300"/>
                  </a:cubicBezTo>
                  <a:cubicBezTo>
                    <a:pt x="1652" y="300"/>
                    <a:pt x="1652" y="300"/>
                    <a:pt x="1653" y="300"/>
                  </a:cubicBezTo>
                  <a:cubicBezTo>
                    <a:pt x="1655" y="300"/>
                    <a:pt x="1657" y="301"/>
                    <a:pt x="1656" y="301"/>
                  </a:cubicBezTo>
                  <a:cubicBezTo>
                    <a:pt x="1657" y="301"/>
                    <a:pt x="1665" y="300"/>
                    <a:pt x="1675" y="300"/>
                  </a:cubicBezTo>
                  <a:cubicBezTo>
                    <a:pt x="1686" y="299"/>
                    <a:pt x="1693" y="296"/>
                    <a:pt x="1698" y="295"/>
                  </a:cubicBezTo>
                  <a:cubicBezTo>
                    <a:pt x="1704" y="295"/>
                    <a:pt x="1705" y="293"/>
                    <a:pt x="1703" y="293"/>
                  </a:cubicBezTo>
                  <a:cubicBezTo>
                    <a:pt x="1701" y="293"/>
                    <a:pt x="1702" y="293"/>
                    <a:pt x="1705" y="293"/>
                  </a:cubicBezTo>
                  <a:cubicBezTo>
                    <a:pt x="1709" y="292"/>
                    <a:pt x="1711" y="292"/>
                    <a:pt x="1710" y="292"/>
                  </a:cubicBezTo>
                  <a:cubicBezTo>
                    <a:pt x="1710" y="292"/>
                    <a:pt x="1710" y="291"/>
                    <a:pt x="1710" y="291"/>
                  </a:cubicBezTo>
                  <a:cubicBezTo>
                    <a:pt x="1711" y="291"/>
                    <a:pt x="1711" y="291"/>
                    <a:pt x="1712" y="291"/>
                  </a:cubicBezTo>
                  <a:cubicBezTo>
                    <a:pt x="1712" y="291"/>
                    <a:pt x="1712" y="291"/>
                    <a:pt x="1712" y="291"/>
                  </a:cubicBezTo>
                  <a:cubicBezTo>
                    <a:pt x="1713" y="291"/>
                    <a:pt x="1713" y="291"/>
                    <a:pt x="1712" y="291"/>
                  </a:cubicBezTo>
                  <a:cubicBezTo>
                    <a:pt x="1711" y="290"/>
                    <a:pt x="1711" y="290"/>
                    <a:pt x="1712" y="290"/>
                  </a:cubicBezTo>
                  <a:cubicBezTo>
                    <a:pt x="1712" y="290"/>
                    <a:pt x="1712" y="290"/>
                    <a:pt x="1713" y="290"/>
                  </a:cubicBezTo>
                  <a:cubicBezTo>
                    <a:pt x="1713" y="290"/>
                    <a:pt x="1713" y="290"/>
                    <a:pt x="1714" y="290"/>
                  </a:cubicBezTo>
                  <a:cubicBezTo>
                    <a:pt x="1714" y="290"/>
                    <a:pt x="1715" y="290"/>
                    <a:pt x="1714" y="290"/>
                  </a:cubicBezTo>
                  <a:cubicBezTo>
                    <a:pt x="1713" y="289"/>
                    <a:pt x="1714" y="289"/>
                    <a:pt x="1714" y="289"/>
                  </a:cubicBezTo>
                  <a:cubicBezTo>
                    <a:pt x="1715" y="289"/>
                    <a:pt x="1715" y="289"/>
                    <a:pt x="1715" y="289"/>
                  </a:cubicBezTo>
                  <a:cubicBezTo>
                    <a:pt x="1716" y="289"/>
                    <a:pt x="1716" y="289"/>
                    <a:pt x="1717" y="289"/>
                  </a:cubicBezTo>
                  <a:cubicBezTo>
                    <a:pt x="1718" y="289"/>
                    <a:pt x="1718" y="290"/>
                    <a:pt x="1718" y="290"/>
                  </a:cubicBezTo>
                  <a:cubicBezTo>
                    <a:pt x="1718" y="290"/>
                    <a:pt x="1719" y="289"/>
                    <a:pt x="1719" y="289"/>
                  </a:cubicBezTo>
                  <a:cubicBezTo>
                    <a:pt x="1719" y="288"/>
                    <a:pt x="1720" y="287"/>
                    <a:pt x="1718" y="287"/>
                  </a:cubicBezTo>
                  <a:cubicBezTo>
                    <a:pt x="1718" y="287"/>
                    <a:pt x="1718" y="287"/>
                    <a:pt x="1718" y="287"/>
                  </a:cubicBezTo>
                  <a:cubicBezTo>
                    <a:pt x="1718" y="287"/>
                    <a:pt x="1718" y="287"/>
                    <a:pt x="1718" y="287"/>
                  </a:cubicBezTo>
                  <a:cubicBezTo>
                    <a:pt x="1717" y="287"/>
                    <a:pt x="1717" y="287"/>
                    <a:pt x="1719" y="286"/>
                  </a:cubicBezTo>
                  <a:cubicBezTo>
                    <a:pt x="1721" y="286"/>
                    <a:pt x="1721" y="285"/>
                    <a:pt x="1719" y="285"/>
                  </a:cubicBezTo>
                  <a:cubicBezTo>
                    <a:pt x="1718" y="284"/>
                    <a:pt x="1719" y="283"/>
                    <a:pt x="1722" y="283"/>
                  </a:cubicBezTo>
                  <a:cubicBezTo>
                    <a:pt x="1725" y="283"/>
                    <a:pt x="1728" y="282"/>
                    <a:pt x="1727" y="282"/>
                  </a:cubicBezTo>
                  <a:cubicBezTo>
                    <a:pt x="1727" y="282"/>
                    <a:pt x="1727" y="282"/>
                    <a:pt x="1726" y="282"/>
                  </a:cubicBezTo>
                  <a:cubicBezTo>
                    <a:pt x="1726" y="282"/>
                    <a:pt x="1726" y="282"/>
                    <a:pt x="1726" y="282"/>
                  </a:cubicBezTo>
                  <a:cubicBezTo>
                    <a:pt x="1725" y="282"/>
                    <a:pt x="1729" y="281"/>
                    <a:pt x="1728" y="280"/>
                  </a:cubicBezTo>
                  <a:cubicBezTo>
                    <a:pt x="1728" y="279"/>
                    <a:pt x="1729" y="278"/>
                    <a:pt x="1732" y="278"/>
                  </a:cubicBezTo>
                  <a:cubicBezTo>
                    <a:pt x="1735" y="278"/>
                    <a:pt x="1737" y="278"/>
                    <a:pt x="1737" y="277"/>
                  </a:cubicBezTo>
                  <a:cubicBezTo>
                    <a:pt x="1738" y="277"/>
                    <a:pt x="1739" y="277"/>
                    <a:pt x="1737" y="277"/>
                  </a:cubicBezTo>
                  <a:cubicBezTo>
                    <a:pt x="1735" y="276"/>
                    <a:pt x="1735" y="276"/>
                    <a:pt x="1737" y="275"/>
                  </a:cubicBezTo>
                  <a:cubicBezTo>
                    <a:pt x="1738" y="275"/>
                    <a:pt x="1738" y="274"/>
                    <a:pt x="1736" y="274"/>
                  </a:cubicBezTo>
                  <a:cubicBezTo>
                    <a:pt x="1736" y="274"/>
                    <a:pt x="1736" y="274"/>
                    <a:pt x="1736" y="274"/>
                  </a:cubicBezTo>
                  <a:cubicBezTo>
                    <a:pt x="1736" y="274"/>
                    <a:pt x="1736" y="274"/>
                    <a:pt x="1736" y="274"/>
                  </a:cubicBezTo>
                  <a:cubicBezTo>
                    <a:pt x="1735" y="274"/>
                    <a:pt x="1735" y="274"/>
                    <a:pt x="1737" y="274"/>
                  </a:cubicBezTo>
                  <a:cubicBezTo>
                    <a:pt x="1739" y="273"/>
                    <a:pt x="1742" y="273"/>
                    <a:pt x="1742" y="272"/>
                  </a:cubicBezTo>
                  <a:cubicBezTo>
                    <a:pt x="1741" y="272"/>
                    <a:pt x="1741" y="272"/>
                    <a:pt x="1740" y="272"/>
                  </a:cubicBezTo>
                  <a:cubicBezTo>
                    <a:pt x="1739" y="272"/>
                    <a:pt x="1738" y="272"/>
                    <a:pt x="1736" y="272"/>
                  </a:cubicBezTo>
                  <a:cubicBezTo>
                    <a:pt x="1736" y="272"/>
                    <a:pt x="1735" y="272"/>
                    <a:pt x="1735" y="272"/>
                  </a:cubicBezTo>
                  <a:cubicBezTo>
                    <a:pt x="1734" y="272"/>
                    <a:pt x="1735" y="272"/>
                    <a:pt x="1736" y="272"/>
                  </a:cubicBezTo>
                  <a:cubicBezTo>
                    <a:pt x="1739" y="271"/>
                    <a:pt x="1735" y="270"/>
                    <a:pt x="1728" y="269"/>
                  </a:cubicBezTo>
                  <a:cubicBezTo>
                    <a:pt x="1720" y="269"/>
                    <a:pt x="1721" y="269"/>
                    <a:pt x="1729" y="268"/>
                  </a:cubicBezTo>
                  <a:cubicBezTo>
                    <a:pt x="1733" y="267"/>
                    <a:pt x="1734" y="266"/>
                    <a:pt x="1726" y="264"/>
                  </a:cubicBezTo>
                  <a:cubicBezTo>
                    <a:pt x="1722" y="262"/>
                    <a:pt x="1716" y="262"/>
                    <a:pt x="1709" y="262"/>
                  </a:cubicBezTo>
                  <a:cubicBezTo>
                    <a:pt x="1702" y="261"/>
                    <a:pt x="1700" y="261"/>
                    <a:pt x="1705" y="261"/>
                  </a:cubicBezTo>
                  <a:cubicBezTo>
                    <a:pt x="1706" y="261"/>
                    <a:pt x="1709" y="261"/>
                    <a:pt x="1712" y="261"/>
                  </a:cubicBezTo>
                  <a:cubicBezTo>
                    <a:pt x="1713" y="261"/>
                    <a:pt x="1715" y="261"/>
                    <a:pt x="1716" y="261"/>
                  </a:cubicBezTo>
                  <a:cubicBezTo>
                    <a:pt x="1724" y="261"/>
                    <a:pt x="1722" y="260"/>
                    <a:pt x="1712" y="257"/>
                  </a:cubicBezTo>
                  <a:cubicBezTo>
                    <a:pt x="1707" y="255"/>
                    <a:pt x="1702" y="254"/>
                    <a:pt x="1698" y="252"/>
                  </a:cubicBezTo>
                  <a:cubicBezTo>
                    <a:pt x="1689" y="248"/>
                    <a:pt x="1699" y="245"/>
                    <a:pt x="1698" y="244"/>
                  </a:cubicBezTo>
                  <a:cubicBezTo>
                    <a:pt x="1697" y="244"/>
                    <a:pt x="1698" y="243"/>
                    <a:pt x="1701" y="243"/>
                  </a:cubicBezTo>
                  <a:cubicBezTo>
                    <a:pt x="1703" y="242"/>
                    <a:pt x="1709" y="241"/>
                    <a:pt x="1718" y="241"/>
                  </a:cubicBezTo>
                  <a:cubicBezTo>
                    <a:pt x="1727" y="240"/>
                    <a:pt x="1721" y="238"/>
                    <a:pt x="1714" y="237"/>
                  </a:cubicBezTo>
                  <a:cubicBezTo>
                    <a:pt x="1709" y="237"/>
                    <a:pt x="1705" y="236"/>
                    <a:pt x="1702" y="236"/>
                  </a:cubicBezTo>
                  <a:cubicBezTo>
                    <a:pt x="1702" y="236"/>
                    <a:pt x="1701" y="236"/>
                    <a:pt x="1701" y="236"/>
                  </a:cubicBezTo>
                  <a:cubicBezTo>
                    <a:pt x="1692" y="237"/>
                    <a:pt x="1689" y="240"/>
                    <a:pt x="1684" y="240"/>
                  </a:cubicBezTo>
                  <a:cubicBezTo>
                    <a:pt x="1684" y="240"/>
                    <a:pt x="1684" y="240"/>
                    <a:pt x="1684" y="240"/>
                  </a:cubicBezTo>
                  <a:cubicBezTo>
                    <a:pt x="1680" y="240"/>
                    <a:pt x="1672" y="238"/>
                    <a:pt x="1665" y="237"/>
                  </a:cubicBezTo>
                  <a:cubicBezTo>
                    <a:pt x="1657" y="234"/>
                    <a:pt x="1660" y="231"/>
                    <a:pt x="1664" y="230"/>
                  </a:cubicBezTo>
                  <a:cubicBezTo>
                    <a:pt x="1668" y="230"/>
                    <a:pt x="1675" y="228"/>
                    <a:pt x="1679" y="226"/>
                  </a:cubicBezTo>
                  <a:cubicBezTo>
                    <a:pt x="1682" y="225"/>
                    <a:pt x="1684" y="224"/>
                    <a:pt x="1687" y="223"/>
                  </a:cubicBezTo>
                  <a:cubicBezTo>
                    <a:pt x="1693" y="222"/>
                    <a:pt x="1697" y="222"/>
                    <a:pt x="1699" y="222"/>
                  </a:cubicBezTo>
                  <a:cubicBezTo>
                    <a:pt x="1703" y="222"/>
                    <a:pt x="1703" y="223"/>
                    <a:pt x="1703" y="224"/>
                  </a:cubicBezTo>
                  <a:cubicBezTo>
                    <a:pt x="1702" y="227"/>
                    <a:pt x="1704" y="229"/>
                    <a:pt x="1705" y="229"/>
                  </a:cubicBezTo>
                  <a:cubicBezTo>
                    <a:pt x="1705" y="229"/>
                    <a:pt x="1706" y="229"/>
                    <a:pt x="1706" y="229"/>
                  </a:cubicBezTo>
                  <a:cubicBezTo>
                    <a:pt x="1706" y="229"/>
                    <a:pt x="1706" y="229"/>
                    <a:pt x="1706" y="229"/>
                  </a:cubicBezTo>
                  <a:cubicBezTo>
                    <a:pt x="1707" y="229"/>
                    <a:pt x="1706" y="230"/>
                    <a:pt x="1704" y="230"/>
                  </a:cubicBezTo>
                  <a:cubicBezTo>
                    <a:pt x="1701" y="231"/>
                    <a:pt x="1699" y="232"/>
                    <a:pt x="1700" y="232"/>
                  </a:cubicBezTo>
                  <a:cubicBezTo>
                    <a:pt x="1700" y="232"/>
                    <a:pt x="1700" y="232"/>
                    <a:pt x="1700" y="232"/>
                  </a:cubicBezTo>
                  <a:cubicBezTo>
                    <a:pt x="1702" y="232"/>
                    <a:pt x="1709" y="231"/>
                    <a:pt x="1717" y="229"/>
                  </a:cubicBezTo>
                  <a:cubicBezTo>
                    <a:pt x="1725" y="227"/>
                    <a:pt x="1733" y="227"/>
                    <a:pt x="1736" y="227"/>
                  </a:cubicBezTo>
                  <a:cubicBezTo>
                    <a:pt x="1737" y="227"/>
                    <a:pt x="1738" y="227"/>
                    <a:pt x="1738" y="227"/>
                  </a:cubicBezTo>
                  <a:cubicBezTo>
                    <a:pt x="1738" y="227"/>
                    <a:pt x="1741" y="227"/>
                    <a:pt x="1743" y="227"/>
                  </a:cubicBezTo>
                  <a:cubicBezTo>
                    <a:pt x="1744" y="227"/>
                    <a:pt x="1745" y="227"/>
                    <a:pt x="1746" y="227"/>
                  </a:cubicBezTo>
                  <a:cubicBezTo>
                    <a:pt x="1746" y="227"/>
                    <a:pt x="1746" y="227"/>
                    <a:pt x="1746" y="227"/>
                  </a:cubicBezTo>
                  <a:cubicBezTo>
                    <a:pt x="1749" y="227"/>
                    <a:pt x="1748" y="228"/>
                    <a:pt x="1748" y="230"/>
                  </a:cubicBezTo>
                  <a:cubicBezTo>
                    <a:pt x="1748" y="232"/>
                    <a:pt x="1752" y="232"/>
                    <a:pt x="1751" y="233"/>
                  </a:cubicBezTo>
                  <a:cubicBezTo>
                    <a:pt x="1750" y="234"/>
                    <a:pt x="1749" y="235"/>
                    <a:pt x="1751" y="235"/>
                  </a:cubicBezTo>
                  <a:cubicBezTo>
                    <a:pt x="1751" y="235"/>
                    <a:pt x="1751" y="235"/>
                    <a:pt x="1751" y="235"/>
                  </a:cubicBezTo>
                  <a:cubicBezTo>
                    <a:pt x="1751" y="235"/>
                    <a:pt x="1751" y="235"/>
                    <a:pt x="1752" y="235"/>
                  </a:cubicBezTo>
                  <a:cubicBezTo>
                    <a:pt x="1753" y="235"/>
                    <a:pt x="1753" y="235"/>
                    <a:pt x="1752" y="236"/>
                  </a:cubicBezTo>
                  <a:cubicBezTo>
                    <a:pt x="1752" y="236"/>
                    <a:pt x="1752" y="236"/>
                    <a:pt x="1753" y="236"/>
                  </a:cubicBezTo>
                  <a:cubicBezTo>
                    <a:pt x="1754" y="236"/>
                    <a:pt x="1756" y="236"/>
                    <a:pt x="1757" y="236"/>
                  </a:cubicBezTo>
                  <a:cubicBezTo>
                    <a:pt x="1758" y="235"/>
                    <a:pt x="1760" y="235"/>
                    <a:pt x="1762" y="235"/>
                  </a:cubicBezTo>
                  <a:cubicBezTo>
                    <a:pt x="1763" y="235"/>
                    <a:pt x="1764" y="235"/>
                    <a:pt x="1764" y="235"/>
                  </a:cubicBezTo>
                  <a:cubicBezTo>
                    <a:pt x="1767" y="235"/>
                    <a:pt x="1772" y="236"/>
                    <a:pt x="1775" y="237"/>
                  </a:cubicBezTo>
                  <a:cubicBezTo>
                    <a:pt x="1778" y="239"/>
                    <a:pt x="1776" y="239"/>
                    <a:pt x="1774" y="240"/>
                  </a:cubicBezTo>
                  <a:cubicBezTo>
                    <a:pt x="1771" y="240"/>
                    <a:pt x="1779" y="242"/>
                    <a:pt x="1780" y="245"/>
                  </a:cubicBezTo>
                  <a:cubicBezTo>
                    <a:pt x="1781" y="247"/>
                    <a:pt x="1787" y="248"/>
                    <a:pt x="1794" y="248"/>
                  </a:cubicBezTo>
                  <a:cubicBezTo>
                    <a:pt x="1798" y="248"/>
                    <a:pt x="1801" y="248"/>
                    <a:pt x="1805" y="248"/>
                  </a:cubicBezTo>
                  <a:cubicBezTo>
                    <a:pt x="1817" y="246"/>
                    <a:pt x="1811" y="239"/>
                    <a:pt x="1800" y="236"/>
                  </a:cubicBezTo>
                  <a:cubicBezTo>
                    <a:pt x="1788" y="232"/>
                    <a:pt x="1774" y="229"/>
                    <a:pt x="1773" y="227"/>
                  </a:cubicBezTo>
                  <a:cubicBezTo>
                    <a:pt x="1773" y="225"/>
                    <a:pt x="1788" y="223"/>
                    <a:pt x="1791" y="221"/>
                  </a:cubicBezTo>
                  <a:cubicBezTo>
                    <a:pt x="1795" y="219"/>
                    <a:pt x="1787" y="217"/>
                    <a:pt x="1791" y="214"/>
                  </a:cubicBezTo>
                  <a:cubicBezTo>
                    <a:pt x="1794" y="212"/>
                    <a:pt x="1810" y="208"/>
                    <a:pt x="1815" y="207"/>
                  </a:cubicBezTo>
                  <a:cubicBezTo>
                    <a:pt x="1815" y="207"/>
                    <a:pt x="1816" y="207"/>
                    <a:pt x="1816" y="207"/>
                  </a:cubicBezTo>
                  <a:cubicBezTo>
                    <a:pt x="1818" y="207"/>
                    <a:pt x="1820" y="208"/>
                    <a:pt x="1824" y="208"/>
                  </a:cubicBezTo>
                  <a:cubicBezTo>
                    <a:pt x="1827" y="208"/>
                    <a:pt x="1830" y="209"/>
                    <a:pt x="1834" y="209"/>
                  </a:cubicBezTo>
                  <a:cubicBezTo>
                    <a:pt x="1834" y="209"/>
                    <a:pt x="1835" y="209"/>
                    <a:pt x="1836" y="209"/>
                  </a:cubicBezTo>
                  <a:cubicBezTo>
                    <a:pt x="1847" y="208"/>
                    <a:pt x="1855" y="202"/>
                    <a:pt x="1861" y="197"/>
                  </a:cubicBezTo>
                  <a:cubicBezTo>
                    <a:pt x="1870" y="191"/>
                    <a:pt x="1871" y="184"/>
                    <a:pt x="1871" y="177"/>
                  </a:cubicBezTo>
                  <a:cubicBezTo>
                    <a:pt x="1871" y="173"/>
                    <a:pt x="1862" y="167"/>
                    <a:pt x="1861" y="163"/>
                  </a:cubicBezTo>
                  <a:cubicBezTo>
                    <a:pt x="1861" y="160"/>
                    <a:pt x="1856" y="156"/>
                    <a:pt x="1853" y="153"/>
                  </a:cubicBezTo>
                  <a:cubicBezTo>
                    <a:pt x="1851" y="152"/>
                    <a:pt x="1849" y="151"/>
                    <a:pt x="1844" y="150"/>
                  </a:cubicBezTo>
                  <a:cubicBezTo>
                    <a:pt x="1839" y="149"/>
                    <a:pt x="1834" y="148"/>
                    <a:pt x="1828" y="147"/>
                  </a:cubicBezTo>
                  <a:cubicBezTo>
                    <a:pt x="1825" y="147"/>
                    <a:pt x="1823" y="147"/>
                    <a:pt x="1820" y="147"/>
                  </a:cubicBezTo>
                  <a:cubicBezTo>
                    <a:pt x="1814" y="147"/>
                    <a:pt x="1810" y="148"/>
                    <a:pt x="1810" y="149"/>
                  </a:cubicBezTo>
                  <a:cubicBezTo>
                    <a:pt x="1810" y="149"/>
                    <a:pt x="1811" y="150"/>
                    <a:pt x="1811" y="150"/>
                  </a:cubicBezTo>
                  <a:cubicBezTo>
                    <a:pt x="1811" y="150"/>
                    <a:pt x="1811" y="150"/>
                    <a:pt x="1810" y="150"/>
                  </a:cubicBezTo>
                  <a:cubicBezTo>
                    <a:pt x="1810" y="149"/>
                    <a:pt x="1810" y="149"/>
                    <a:pt x="1809" y="149"/>
                  </a:cubicBezTo>
                  <a:cubicBezTo>
                    <a:pt x="1808" y="149"/>
                    <a:pt x="1807" y="149"/>
                    <a:pt x="1805" y="150"/>
                  </a:cubicBezTo>
                  <a:cubicBezTo>
                    <a:pt x="1803" y="150"/>
                    <a:pt x="1802" y="150"/>
                    <a:pt x="1801" y="150"/>
                  </a:cubicBezTo>
                  <a:cubicBezTo>
                    <a:pt x="1801" y="150"/>
                    <a:pt x="1801" y="150"/>
                    <a:pt x="1801" y="150"/>
                  </a:cubicBezTo>
                  <a:cubicBezTo>
                    <a:pt x="1802" y="149"/>
                    <a:pt x="1802" y="149"/>
                    <a:pt x="1800" y="149"/>
                  </a:cubicBezTo>
                  <a:cubicBezTo>
                    <a:pt x="1799" y="149"/>
                    <a:pt x="1798" y="149"/>
                    <a:pt x="1797" y="149"/>
                  </a:cubicBezTo>
                  <a:cubicBezTo>
                    <a:pt x="1797" y="149"/>
                    <a:pt x="1796" y="149"/>
                    <a:pt x="1795" y="149"/>
                  </a:cubicBezTo>
                  <a:cubicBezTo>
                    <a:pt x="1792" y="149"/>
                    <a:pt x="1789" y="149"/>
                    <a:pt x="1787" y="148"/>
                  </a:cubicBezTo>
                  <a:cubicBezTo>
                    <a:pt x="1785" y="146"/>
                    <a:pt x="1766" y="146"/>
                    <a:pt x="1768" y="141"/>
                  </a:cubicBezTo>
                  <a:cubicBezTo>
                    <a:pt x="1771" y="137"/>
                    <a:pt x="1781" y="130"/>
                    <a:pt x="1787" y="129"/>
                  </a:cubicBezTo>
                  <a:cubicBezTo>
                    <a:pt x="1795" y="126"/>
                    <a:pt x="1794" y="121"/>
                    <a:pt x="1798" y="118"/>
                  </a:cubicBezTo>
                  <a:cubicBezTo>
                    <a:pt x="1802" y="115"/>
                    <a:pt x="1805" y="114"/>
                    <a:pt x="1811" y="113"/>
                  </a:cubicBezTo>
                  <a:cubicBezTo>
                    <a:pt x="1819" y="112"/>
                    <a:pt x="1827" y="111"/>
                    <a:pt x="1832" y="111"/>
                  </a:cubicBezTo>
                  <a:cubicBezTo>
                    <a:pt x="1834" y="111"/>
                    <a:pt x="1835" y="111"/>
                    <a:pt x="1836" y="111"/>
                  </a:cubicBezTo>
                  <a:cubicBezTo>
                    <a:pt x="1837" y="112"/>
                    <a:pt x="1838" y="112"/>
                    <a:pt x="1838" y="112"/>
                  </a:cubicBezTo>
                  <a:cubicBezTo>
                    <a:pt x="1839" y="112"/>
                    <a:pt x="1839" y="112"/>
                    <a:pt x="1839" y="112"/>
                  </a:cubicBezTo>
                  <a:cubicBezTo>
                    <a:pt x="1840" y="111"/>
                    <a:pt x="1841" y="111"/>
                    <a:pt x="1840" y="111"/>
                  </a:cubicBezTo>
                  <a:cubicBezTo>
                    <a:pt x="1839" y="111"/>
                    <a:pt x="1845" y="110"/>
                    <a:pt x="1854" y="110"/>
                  </a:cubicBezTo>
                  <a:cubicBezTo>
                    <a:pt x="1863" y="110"/>
                    <a:pt x="1869" y="109"/>
                    <a:pt x="1867" y="109"/>
                  </a:cubicBezTo>
                  <a:cubicBezTo>
                    <a:pt x="1866" y="108"/>
                    <a:pt x="1865" y="108"/>
                    <a:pt x="1867" y="108"/>
                  </a:cubicBezTo>
                  <a:cubicBezTo>
                    <a:pt x="1867" y="108"/>
                    <a:pt x="1867" y="108"/>
                    <a:pt x="1867" y="108"/>
                  </a:cubicBezTo>
                  <a:cubicBezTo>
                    <a:pt x="1867" y="108"/>
                    <a:pt x="1867" y="108"/>
                    <a:pt x="1867" y="108"/>
                  </a:cubicBezTo>
                  <a:cubicBezTo>
                    <a:pt x="1868" y="108"/>
                    <a:pt x="1870" y="107"/>
                    <a:pt x="1874" y="107"/>
                  </a:cubicBezTo>
                  <a:cubicBezTo>
                    <a:pt x="1877" y="106"/>
                    <a:pt x="1881" y="106"/>
                    <a:pt x="1886" y="106"/>
                  </a:cubicBezTo>
                  <a:cubicBezTo>
                    <a:pt x="1887" y="106"/>
                    <a:pt x="1888" y="106"/>
                    <a:pt x="1889" y="106"/>
                  </a:cubicBezTo>
                  <a:cubicBezTo>
                    <a:pt x="1901" y="106"/>
                    <a:pt x="1907" y="107"/>
                    <a:pt x="1904" y="108"/>
                  </a:cubicBezTo>
                  <a:cubicBezTo>
                    <a:pt x="1901" y="109"/>
                    <a:pt x="1902" y="110"/>
                    <a:pt x="1907" y="110"/>
                  </a:cubicBezTo>
                  <a:cubicBezTo>
                    <a:pt x="1907" y="110"/>
                    <a:pt x="1907" y="110"/>
                    <a:pt x="1907" y="110"/>
                  </a:cubicBezTo>
                  <a:cubicBezTo>
                    <a:pt x="1911" y="110"/>
                    <a:pt x="1913" y="109"/>
                    <a:pt x="1914" y="109"/>
                  </a:cubicBezTo>
                  <a:cubicBezTo>
                    <a:pt x="1914" y="109"/>
                    <a:pt x="1914" y="109"/>
                    <a:pt x="1915" y="109"/>
                  </a:cubicBezTo>
                  <a:cubicBezTo>
                    <a:pt x="1915" y="109"/>
                    <a:pt x="1915" y="109"/>
                    <a:pt x="1915" y="109"/>
                  </a:cubicBezTo>
                  <a:cubicBezTo>
                    <a:pt x="1917" y="109"/>
                    <a:pt x="1918" y="108"/>
                    <a:pt x="1922" y="107"/>
                  </a:cubicBezTo>
                  <a:cubicBezTo>
                    <a:pt x="1923" y="107"/>
                    <a:pt x="1925" y="107"/>
                    <a:pt x="1927" y="107"/>
                  </a:cubicBezTo>
                  <a:cubicBezTo>
                    <a:pt x="1928" y="107"/>
                    <a:pt x="1928" y="107"/>
                    <a:pt x="1929" y="107"/>
                  </a:cubicBezTo>
                  <a:cubicBezTo>
                    <a:pt x="1929" y="107"/>
                    <a:pt x="1930" y="107"/>
                    <a:pt x="1931" y="107"/>
                  </a:cubicBezTo>
                  <a:cubicBezTo>
                    <a:pt x="1932" y="107"/>
                    <a:pt x="1933" y="107"/>
                    <a:pt x="1934" y="107"/>
                  </a:cubicBezTo>
                  <a:cubicBezTo>
                    <a:pt x="1936" y="106"/>
                    <a:pt x="1938" y="104"/>
                    <a:pt x="1933" y="104"/>
                  </a:cubicBezTo>
                  <a:cubicBezTo>
                    <a:pt x="1928" y="104"/>
                    <a:pt x="1922" y="100"/>
                    <a:pt x="1925" y="96"/>
                  </a:cubicBezTo>
                  <a:cubicBezTo>
                    <a:pt x="1927" y="93"/>
                    <a:pt x="1929" y="91"/>
                    <a:pt x="1933" y="88"/>
                  </a:cubicBezTo>
                  <a:cubicBezTo>
                    <a:pt x="1940" y="84"/>
                    <a:pt x="1958" y="86"/>
                    <a:pt x="1959" y="85"/>
                  </a:cubicBezTo>
                  <a:cubicBezTo>
                    <a:pt x="1959" y="85"/>
                    <a:pt x="1960" y="85"/>
                    <a:pt x="1961" y="85"/>
                  </a:cubicBezTo>
                  <a:cubicBezTo>
                    <a:pt x="1963" y="85"/>
                    <a:pt x="1965" y="85"/>
                    <a:pt x="1966" y="87"/>
                  </a:cubicBezTo>
                  <a:cubicBezTo>
                    <a:pt x="1967" y="89"/>
                    <a:pt x="1969" y="90"/>
                    <a:pt x="1970" y="90"/>
                  </a:cubicBezTo>
                  <a:cubicBezTo>
                    <a:pt x="1970" y="91"/>
                    <a:pt x="1971" y="91"/>
                    <a:pt x="1972" y="91"/>
                  </a:cubicBezTo>
                  <a:cubicBezTo>
                    <a:pt x="1973" y="91"/>
                    <a:pt x="1974" y="91"/>
                    <a:pt x="1974" y="91"/>
                  </a:cubicBezTo>
                  <a:cubicBezTo>
                    <a:pt x="1975" y="91"/>
                    <a:pt x="1975" y="90"/>
                    <a:pt x="1976" y="90"/>
                  </a:cubicBezTo>
                  <a:cubicBezTo>
                    <a:pt x="1977" y="90"/>
                    <a:pt x="1978" y="91"/>
                    <a:pt x="1978" y="91"/>
                  </a:cubicBezTo>
                  <a:cubicBezTo>
                    <a:pt x="1978" y="91"/>
                    <a:pt x="1978" y="91"/>
                    <a:pt x="1979" y="91"/>
                  </a:cubicBezTo>
                  <a:cubicBezTo>
                    <a:pt x="1980" y="91"/>
                    <a:pt x="1983" y="90"/>
                    <a:pt x="1984" y="88"/>
                  </a:cubicBezTo>
                  <a:cubicBezTo>
                    <a:pt x="1986" y="85"/>
                    <a:pt x="1987" y="81"/>
                    <a:pt x="1985" y="77"/>
                  </a:cubicBezTo>
                  <a:cubicBezTo>
                    <a:pt x="1985" y="76"/>
                    <a:pt x="1986" y="75"/>
                    <a:pt x="1987" y="75"/>
                  </a:cubicBezTo>
                  <a:cubicBezTo>
                    <a:pt x="1991" y="75"/>
                    <a:pt x="1997" y="78"/>
                    <a:pt x="1999" y="80"/>
                  </a:cubicBezTo>
                  <a:cubicBezTo>
                    <a:pt x="2003" y="83"/>
                    <a:pt x="2007" y="86"/>
                    <a:pt x="2009" y="87"/>
                  </a:cubicBezTo>
                  <a:cubicBezTo>
                    <a:pt x="2012" y="88"/>
                    <a:pt x="2002" y="91"/>
                    <a:pt x="1998" y="96"/>
                  </a:cubicBezTo>
                  <a:cubicBezTo>
                    <a:pt x="1996" y="98"/>
                    <a:pt x="1996" y="101"/>
                    <a:pt x="1996" y="104"/>
                  </a:cubicBezTo>
                  <a:cubicBezTo>
                    <a:pt x="1996" y="108"/>
                    <a:pt x="1993" y="113"/>
                    <a:pt x="1989" y="113"/>
                  </a:cubicBezTo>
                  <a:cubicBezTo>
                    <a:pt x="1985" y="114"/>
                    <a:pt x="1987" y="117"/>
                    <a:pt x="1987" y="121"/>
                  </a:cubicBezTo>
                  <a:cubicBezTo>
                    <a:pt x="1988" y="123"/>
                    <a:pt x="1987" y="126"/>
                    <a:pt x="1989" y="128"/>
                  </a:cubicBezTo>
                  <a:cubicBezTo>
                    <a:pt x="1992" y="130"/>
                    <a:pt x="2004" y="138"/>
                    <a:pt x="2017" y="143"/>
                  </a:cubicBezTo>
                  <a:cubicBezTo>
                    <a:pt x="2027" y="147"/>
                    <a:pt x="2040" y="148"/>
                    <a:pt x="2039" y="149"/>
                  </a:cubicBezTo>
                  <a:cubicBezTo>
                    <a:pt x="2037" y="149"/>
                    <a:pt x="2040" y="151"/>
                    <a:pt x="2045" y="153"/>
                  </a:cubicBezTo>
                  <a:cubicBezTo>
                    <a:pt x="2047" y="154"/>
                    <a:pt x="2049" y="155"/>
                    <a:pt x="2052" y="155"/>
                  </a:cubicBezTo>
                  <a:cubicBezTo>
                    <a:pt x="2056" y="155"/>
                    <a:pt x="2060" y="153"/>
                    <a:pt x="2061" y="151"/>
                  </a:cubicBezTo>
                  <a:cubicBezTo>
                    <a:pt x="2062" y="147"/>
                    <a:pt x="2059" y="144"/>
                    <a:pt x="2064" y="143"/>
                  </a:cubicBezTo>
                  <a:cubicBezTo>
                    <a:pt x="2069" y="143"/>
                    <a:pt x="2065" y="141"/>
                    <a:pt x="2063" y="138"/>
                  </a:cubicBezTo>
                  <a:cubicBezTo>
                    <a:pt x="2061" y="135"/>
                    <a:pt x="2076" y="131"/>
                    <a:pt x="2069" y="126"/>
                  </a:cubicBezTo>
                  <a:cubicBezTo>
                    <a:pt x="2069" y="126"/>
                    <a:pt x="2069" y="126"/>
                    <a:pt x="2068" y="126"/>
                  </a:cubicBezTo>
                  <a:cubicBezTo>
                    <a:pt x="2062" y="121"/>
                    <a:pt x="2071" y="123"/>
                    <a:pt x="2072" y="120"/>
                  </a:cubicBezTo>
                  <a:cubicBezTo>
                    <a:pt x="2074" y="118"/>
                    <a:pt x="2065" y="116"/>
                    <a:pt x="2063" y="116"/>
                  </a:cubicBezTo>
                  <a:cubicBezTo>
                    <a:pt x="2063" y="116"/>
                    <a:pt x="2062" y="116"/>
                    <a:pt x="2062" y="116"/>
                  </a:cubicBezTo>
                  <a:cubicBezTo>
                    <a:pt x="2062" y="116"/>
                    <a:pt x="2062" y="117"/>
                    <a:pt x="2062" y="117"/>
                  </a:cubicBezTo>
                  <a:cubicBezTo>
                    <a:pt x="2061" y="117"/>
                    <a:pt x="2057" y="115"/>
                    <a:pt x="2056" y="112"/>
                  </a:cubicBezTo>
                  <a:cubicBezTo>
                    <a:pt x="2056" y="111"/>
                    <a:pt x="2051" y="110"/>
                    <a:pt x="2048" y="110"/>
                  </a:cubicBezTo>
                  <a:cubicBezTo>
                    <a:pt x="2046" y="110"/>
                    <a:pt x="2044" y="110"/>
                    <a:pt x="2045" y="111"/>
                  </a:cubicBezTo>
                  <a:cubicBezTo>
                    <a:pt x="2045" y="111"/>
                    <a:pt x="2045" y="111"/>
                    <a:pt x="2044" y="111"/>
                  </a:cubicBezTo>
                  <a:cubicBezTo>
                    <a:pt x="2042" y="111"/>
                    <a:pt x="2036" y="110"/>
                    <a:pt x="2034" y="107"/>
                  </a:cubicBezTo>
                  <a:cubicBezTo>
                    <a:pt x="2032" y="104"/>
                    <a:pt x="2031" y="101"/>
                    <a:pt x="2032" y="101"/>
                  </a:cubicBezTo>
                  <a:cubicBezTo>
                    <a:pt x="2032" y="101"/>
                    <a:pt x="2032" y="101"/>
                    <a:pt x="2032" y="101"/>
                  </a:cubicBezTo>
                  <a:cubicBezTo>
                    <a:pt x="2032" y="101"/>
                    <a:pt x="2032" y="101"/>
                    <a:pt x="2032" y="101"/>
                  </a:cubicBezTo>
                  <a:cubicBezTo>
                    <a:pt x="2033" y="101"/>
                    <a:pt x="2030" y="100"/>
                    <a:pt x="2028" y="98"/>
                  </a:cubicBezTo>
                  <a:cubicBezTo>
                    <a:pt x="2025" y="96"/>
                    <a:pt x="2030" y="94"/>
                    <a:pt x="2033" y="94"/>
                  </a:cubicBezTo>
                  <a:cubicBezTo>
                    <a:pt x="2037" y="94"/>
                    <a:pt x="2040" y="93"/>
                    <a:pt x="2042" y="92"/>
                  </a:cubicBezTo>
                  <a:cubicBezTo>
                    <a:pt x="2043" y="91"/>
                    <a:pt x="2045" y="91"/>
                    <a:pt x="2046" y="91"/>
                  </a:cubicBezTo>
                  <a:cubicBezTo>
                    <a:pt x="2048" y="91"/>
                    <a:pt x="2049" y="91"/>
                    <a:pt x="2050" y="92"/>
                  </a:cubicBezTo>
                  <a:cubicBezTo>
                    <a:pt x="2052" y="92"/>
                    <a:pt x="2053" y="93"/>
                    <a:pt x="2054" y="93"/>
                  </a:cubicBezTo>
                  <a:cubicBezTo>
                    <a:pt x="2055" y="93"/>
                    <a:pt x="2056" y="92"/>
                    <a:pt x="2056" y="92"/>
                  </a:cubicBezTo>
                  <a:cubicBezTo>
                    <a:pt x="2057" y="91"/>
                    <a:pt x="2064" y="87"/>
                    <a:pt x="2075" y="87"/>
                  </a:cubicBezTo>
                  <a:cubicBezTo>
                    <a:pt x="2076" y="87"/>
                    <a:pt x="2078" y="87"/>
                    <a:pt x="2079" y="88"/>
                  </a:cubicBezTo>
                  <a:cubicBezTo>
                    <a:pt x="2083" y="88"/>
                    <a:pt x="2085" y="88"/>
                    <a:pt x="2088" y="88"/>
                  </a:cubicBezTo>
                  <a:cubicBezTo>
                    <a:pt x="2095" y="88"/>
                    <a:pt x="2099" y="87"/>
                    <a:pt x="2100" y="84"/>
                  </a:cubicBezTo>
                  <a:cubicBezTo>
                    <a:pt x="2101" y="81"/>
                    <a:pt x="2105" y="78"/>
                    <a:pt x="2103" y="78"/>
                  </a:cubicBezTo>
                  <a:cubicBezTo>
                    <a:pt x="2102" y="78"/>
                    <a:pt x="2107" y="76"/>
                    <a:pt x="2112" y="74"/>
                  </a:cubicBezTo>
                  <a:cubicBezTo>
                    <a:pt x="2116" y="72"/>
                    <a:pt x="2121" y="69"/>
                    <a:pt x="2126" y="67"/>
                  </a:cubicBezTo>
                  <a:cubicBezTo>
                    <a:pt x="2130" y="66"/>
                    <a:pt x="2136" y="65"/>
                    <a:pt x="2142" y="65"/>
                  </a:cubicBezTo>
                  <a:cubicBezTo>
                    <a:pt x="2143" y="65"/>
                    <a:pt x="2144" y="65"/>
                    <a:pt x="2145" y="65"/>
                  </a:cubicBezTo>
                  <a:cubicBezTo>
                    <a:pt x="2145" y="65"/>
                    <a:pt x="2146" y="65"/>
                    <a:pt x="2146" y="65"/>
                  </a:cubicBezTo>
                  <a:cubicBezTo>
                    <a:pt x="2152" y="65"/>
                    <a:pt x="2155" y="63"/>
                    <a:pt x="2147" y="60"/>
                  </a:cubicBezTo>
                  <a:cubicBezTo>
                    <a:pt x="2141" y="58"/>
                    <a:pt x="2131" y="56"/>
                    <a:pt x="2127" y="56"/>
                  </a:cubicBezTo>
                  <a:cubicBezTo>
                    <a:pt x="2126" y="56"/>
                    <a:pt x="2126" y="57"/>
                    <a:pt x="2126" y="57"/>
                  </a:cubicBezTo>
                  <a:cubicBezTo>
                    <a:pt x="2125" y="57"/>
                    <a:pt x="2124" y="57"/>
                    <a:pt x="2124" y="57"/>
                  </a:cubicBezTo>
                  <a:cubicBezTo>
                    <a:pt x="2124" y="57"/>
                    <a:pt x="2124" y="57"/>
                    <a:pt x="2124" y="56"/>
                  </a:cubicBezTo>
                  <a:cubicBezTo>
                    <a:pt x="2125" y="56"/>
                    <a:pt x="2125" y="55"/>
                    <a:pt x="2123" y="54"/>
                  </a:cubicBezTo>
                  <a:cubicBezTo>
                    <a:pt x="2121" y="53"/>
                    <a:pt x="2119" y="53"/>
                    <a:pt x="2118" y="53"/>
                  </a:cubicBezTo>
                  <a:cubicBezTo>
                    <a:pt x="2118" y="53"/>
                    <a:pt x="2118" y="53"/>
                    <a:pt x="2118" y="53"/>
                  </a:cubicBezTo>
                  <a:cubicBezTo>
                    <a:pt x="2118" y="53"/>
                    <a:pt x="2118" y="53"/>
                    <a:pt x="2117" y="53"/>
                  </a:cubicBezTo>
                  <a:cubicBezTo>
                    <a:pt x="2117" y="53"/>
                    <a:pt x="2116" y="53"/>
                    <a:pt x="2115" y="53"/>
                  </a:cubicBezTo>
                  <a:cubicBezTo>
                    <a:pt x="2114" y="53"/>
                    <a:pt x="2112" y="52"/>
                    <a:pt x="2110" y="51"/>
                  </a:cubicBezTo>
                  <a:cubicBezTo>
                    <a:pt x="2107" y="51"/>
                    <a:pt x="2098" y="50"/>
                    <a:pt x="2090" y="49"/>
                  </a:cubicBezTo>
                  <a:cubicBezTo>
                    <a:pt x="2089" y="49"/>
                    <a:pt x="2088" y="49"/>
                    <a:pt x="2086" y="49"/>
                  </a:cubicBezTo>
                  <a:cubicBezTo>
                    <a:pt x="2084" y="49"/>
                    <a:pt x="2083" y="49"/>
                    <a:pt x="2081" y="49"/>
                  </a:cubicBezTo>
                  <a:cubicBezTo>
                    <a:pt x="2080" y="50"/>
                    <a:pt x="2079" y="50"/>
                    <a:pt x="2078" y="50"/>
                  </a:cubicBezTo>
                  <a:cubicBezTo>
                    <a:pt x="2077" y="50"/>
                    <a:pt x="2077" y="50"/>
                    <a:pt x="2076" y="50"/>
                  </a:cubicBezTo>
                  <a:cubicBezTo>
                    <a:pt x="2074" y="49"/>
                    <a:pt x="2075" y="48"/>
                    <a:pt x="2079" y="48"/>
                  </a:cubicBezTo>
                  <a:cubicBezTo>
                    <a:pt x="2082" y="47"/>
                    <a:pt x="2082" y="47"/>
                    <a:pt x="2078" y="47"/>
                  </a:cubicBezTo>
                  <a:cubicBezTo>
                    <a:pt x="2075" y="47"/>
                    <a:pt x="2076" y="46"/>
                    <a:pt x="2079" y="46"/>
                  </a:cubicBezTo>
                  <a:cubicBezTo>
                    <a:pt x="2081" y="46"/>
                    <a:pt x="2084" y="46"/>
                    <a:pt x="2087" y="47"/>
                  </a:cubicBezTo>
                  <a:cubicBezTo>
                    <a:pt x="2089" y="47"/>
                    <a:pt x="2090" y="47"/>
                    <a:pt x="2092" y="47"/>
                  </a:cubicBezTo>
                  <a:cubicBezTo>
                    <a:pt x="2101" y="47"/>
                    <a:pt x="2110" y="45"/>
                    <a:pt x="2110" y="42"/>
                  </a:cubicBezTo>
                  <a:cubicBezTo>
                    <a:pt x="2110" y="39"/>
                    <a:pt x="2104" y="37"/>
                    <a:pt x="2104" y="36"/>
                  </a:cubicBezTo>
                  <a:cubicBezTo>
                    <a:pt x="2103" y="36"/>
                    <a:pt x="2099" y="36"/>
                    <a:pt x="2095" y="35"/>
                  </a:cubicBezTo>
                  <a:cubicBezTo>
                    <a:pt x="2089" y="34"/>
                    <a:pt x="2085" y="33"/>
                    <a:pt x="2087" y="32"/>
                  </a:cubicBezTo>
                  <a:cubicBezTo>
                    <a:pt x="2089" y="32"/>
                    <a:pt x="2088" y="32"/>
                    <a:pt x="2085" y="31"/>
                  </a:cubicBezTo>
                  <a:cubicBezTo>
                    <a:pt x="2084" y="31"/>
                    <a:pt x="2085" y="30"/>
                    <a:pt x="2086" y="30"/>
                  </a:cubicBezTo>
                  <a:cubicBezTo>
                    <a:pt x="2087" y="30"/>
                    <a:pt x="2088" y="30"/>
                    <a:pt x="2088" y="31"/>
                  </a:cubicBezTo>
                  <a:cubicBezTo>
                    <a:pt x="2089" y="31"/>
                    <a:pt x="2089" y="31"/>
                    <a:pt x="2090" y="31"/>
                  </a:cubicBezTo>
                  <a:cubicBezTo>
                    <a:pt x="2091" y="31"/>
                    <a:pt x="2091" y="31"/>
                    <a:pt x="2091" y="30"/>
                  </a:cubicBezTo>
                  <a:cubicBezTo>
                    <a:pt x="2090" y="30"/>
                    <a:pt x="2091" y="30"/>
                    <a:pt x="2091" y="30"/>
                  </a:cubicBezTo>
                  <a:cubicBezTo>
                    <a:pt x="2091" y="30"/>
                    <a:pt x="2094" y="31"/>
                    <a:pt x="2098" y="32"/>
                  </a:cubicBezTo>
                  <a:cubicBezTo>
                    <a:pt x="2100" y="33"/>
                    <a:pt x="2104" y="33"/>
                    <a:pt x="2107" y="33"/>
                  </a:cubicBezTo>
                  <a:cubicBezTo>
                    <a:pt x="2110" y="33"/>
                    <a:pt x="2112" y="33"/>
                    <a:pt x="2113" y="32"/>
                  </a:cubicBezTo>
                  <a:cubicBezTo>
                    <a:pt x="2115" y="31"/>
                    <a:pt x="2115" y="30"/>
                    <a:pt x="2116" y="30"/>
                  </a:cubicBezTo>
                  <a:cubicBezTo>
                    <a:pt x="2116" y="30"/>
                    <a:pt x="2116" y="30"/>
                    <a:pt x="2116" y="30"/>
                  </a:cubicBezTo>
                  <a:cubicBezTo>
                    <a:pt x="2116" y="30"/>
                    <a:pt x="2116" y="30"/>
                    <a:pt x="2116" y="30"/>
                  </a:cubicBezTo>
                  <a:cubicBezTo>
                    <a:pt x="2117" y="30"/>
                    <a:pt x="2118" y="30"/>
                    <a:pt x="2119" y="30"/>
                  </a:cubicBezTo>
                  <a:cubicBezTo>
                    <a:pt x="2121" y="30"/>
                    <a:pt x="2122" y="30"/>
                    <a:pt x="2124" y="30"/>
                  </a:cubicBezTo>
                  <a:cubicBezTo>
                    <a:pt x="2126" y="30"/>
                    <a:pt x="2129" y="30"/>
                    <a:pt x="2131" y="30"/>
                  </a:cubicBezTo>
                  <a:cubicBezTo>
                    <a:pt x="2137" y="32"/>
                    <a:pt x="2142" y="32"/>
                    <a:pt x="2145" y="32"/>
                  </a:cubicBezTo>
                  <a:cubicBezTo>
                    <a:pt x="2146" y="32"/>
                    <a:pt x="2146" y="32"/>
                    <a:pt x="2146" y="32"/>
                  </a:cubicBezTo>
                  <a:cubicBezTo>
                    <a:pt x="2147" y="32"/>
                    <a:pt x="2148" y="32"/>
                    <a:pt x="2149" y="32"/>
                  </a:cubicBezTo>
                  <a:cubicBezTo>
                    <a:pt x="2151" y="32"/>
                    <a:pt x="2154" y="32"/>
                    <a:pt x="2158" y="32"/>
                  </a:cubicBezTo>
                  <a:cubicBezTo>
                    <a:pt x="2158" y="32"/>
                    <a:pt x="2159" y="32"/>
                    <a:pt x="2159" y="32"/>
                  </a:cubicBezTo>
                  <a:cubicBezTo>
                    <a:pt x="2161" y="32"/>
                    <a:pt x="2163" y="32"/>
                    <a:pt x="2165" y="32"/>
                  </a:cubicBezTo>
                  <a:cubicBezTo>
                    <a:pt x="2167" y="31"/>
                    <a:pt x="2168" y="31"/>
                    <a:pt x="2169" y="31"/>
                  </a:cubicBezTo>
                  <a:cubicBezTo>
                    <a:pt x="2169" y="31"/>
                    <a:pt x="2170" y="31"/>
                    <a:pt x="2170" y="31"/>
                  </a:cubicBezTo>
                  <a:cubicBezTo>
                    <a:pt x="2170" y="31"/>
                    <a:pt x="2170" y="31"/>
                    <a:pt x="2171" y="31"/>
                  </a:cubicBezTo>
                  <a:cubicBezTo>
                    <a:pt x="2172" y="31"/>
                    <a:pt x="2174" y="30"/>
                    <a:pt x="2172" y="30"/>
                  </a:cubicBezTo>
                  <a:cubicBezTo>
                    <a:pt x="2169" y="30"/>
                    <a:pt x="2169" y="29"/>
                    <a:pt x="2171" y="29"/>
                  </a:cubicBezTo>
                  <a:cubicBezTo>
                    <a:pt x="2174" y="29"/>
                    <a:pt x="2172" y="28"/>
                    <a:pt x="2170" y="28"/>
                  </a:cubicBezTo>
                  <a:cubicBezTo>
                    <a:pt x="2169" y="28"/>
                    <a:pt x="2169" y="28"/>
                    <a:pt x="2169" y="28"/>
                  </a:cubicBezTo>
                  <a:cubicBezTo>
                    <a:pt x="2168" y="28"/>
                    <a:pt x="2168" y="28"/>
                    <a:pt x="2167" y="28"/>
                  </a:cubicBezTo>
                  <a:cubicBezTo>
                    <a:pt x="2166" y="28"/>
                    <a:pt x="2166" y="28"/>
                    <a:pt x="2165" y="28"/>
                  </a:cubicBezTo>
                  <a:cubicBezTo>
                    <a:pt x="2165" y="28"/>
                    <a:pt x="2164" y="28"/>
                    <a:pt x="2163" y="28"/>
                  </a:cubicBezTo>
                  <a:cubicBezTo>
                    <a:pt x="2162" y="28"/>
                    <a:pt x="2164" y="27"/>
                    <a:pt x="2162" y="25"/>
                  </a:cubicBezTo>
                  <a:cubicBezTo>
                    <a:pt x="2160" y="23"/>
                    <a:pt x="2155" y="22"/>
                    <a:pt x="2150" y="21"/>
                  </a:cubicBezTo>
                  <a:cubicBezTo>
                    <a:pt x="2146" y="21"/>
                    <a:pt x="2147" y="21"/>
                    <a:pt x="2152" y="20"/>
                  </a:cubicBezTo>
                  <a:cubicBezTo>
                    <a:pt x="2158" y="19"/>
                    <a:pt x="2152" y="17"/>
                    <a:pt x="2155" y="17"/>
                  </a:cubicBezTo>
                  <a:cubicBezTo>
                    <a:pt x="2158" y="17"/>
                    <a:pt x="2154" y="16"/>
                    <a:pt x="2152" y="14"/>
                  </a:cubicBezTo>
                  <a:cubicBezTo>
                    <a:pt x="2150" y="12"/>
                    <a:pt x="2151" y="11"/>
                    <a:pt x="2149" y="11"/>
                  </a:cubicBezTo>
                  <a:cubicBezTo>
                    <a:pt x="2149" y="11"/>
                    <a:pt x="2149" y="11"/>
                    <a:pt x="2149" y="11"/>
                  </a:cubicBezTo>
                  <a:cubicBezTo>
                    <a:pt x="2149" y="11"/>
                    <a:pt x="2149" y="11"/>
                    <a:pt x="2148" y="11"/>
                  </a:cubicBezTo>
                  <a:cubicBezTo>
                    <a:pt x="2146" y="11"/>
                    <a:pt x="2138" y="10"/>
                    <a:pt x="2129" y="10"/>
                  </a:cubicBezTo>
                  <a:cubicBezTo>
                    <a:pt x="2128" y="9"/>
                    <a:pt x="2126" y="9"/>
                    <a:pt x="2125" y="9"/>
                  </a:cubicBezTo>
                  <a:cubicBezTo>
                    <a:pt x="2117" y="9"/>
                    <a:pt x="2111" y="11"/>
                    <a:pt x="2111" y="11"/>
                  </a:cubicBezTo>
                  <a:cubicBezTo>
                    <a:pt x="2111" y="12"/>
                    <a:pt x="2111" y="12"/>
                    <a:pt x="2110" y="12"/>
                  </a:cubicBezTo>
                  <a:cubicBezTo>
                    <a:pt x="2110" y="12"/>
                    <a:pt x="2110" y="12"/>
                    <a:pt x="2109" y="12"/>
                  </a:cubicBezTo>
                  <a:cubicBezTo>
                    <a:pt x="2109" y="12"/>
                    <a:pt x="2108" y="12"/>
                    <a:pt x="2107" y="12"/>
                  </a:cubicBezTo>
                  <a:cubicBezTo>
                    <a:pt x="2106" y="12"/>
                    <a:pt x="2104" y="12"/>
                    <a:pt x="2103" y="12"/>
                  </a:cubicBezTo>
                  <a:cubicBezTo>
                    <a:pt x="2100" y="13"/>
                    <a:pt x="2105" y="14"/>
                    <a:pt x="2108" y="15"/>
                  </a:cubicBezTo>
                  <a:cubicBezTo>
                    <a:pt x="2111" y="16"/>
                    <a:pt x="2116" y="17"/>
                    <a:pt x="2118" y="18"/>
                  </a:cubicBezTo>
                  <a:cubicBezTo>
                    <a:pt x="2120" y="18"/>
                    <a:pt x="2120" y="18"/>
                    <a:pt x="2120" y="18"/>
                  </a:cubicBezTo>
                  <a:cubicBezTo>
                    <a:pt x="2120" y="18"/>
                    <a:pt x="2120" y="18"/>
                    <a:pt x="2119" y="18"/>
                  </a:cubicBezTo>
                  <a:cubicBezTo>
                    <a:pt x="2119" y="18"/>
                    <a:pt x="2118" y="18"/>
                    <a:pt x="2117" y="18"/>
                  </a:cubicBezTo>
                  <a:cubicBezTo>
                    <a:pt x="2117" y="18"/>
                    <a:pt x="2116" y="18"/>
                    <a:pt x="2116" y="18"/>
                  </a:cubicBezTo>
                  <a:cubicBezTo>
                    <a:pt x="2116" y="18"/>
                    <a:pt x="2116" y="18"/>
                    <a:pt x="2115" y="18"/>
                  </a:cubicBezTo>
                  <a:cubicBezTo>
                    <a:pt x="2112" y="18"/>
                    <a:pt x="2105" y="18"/>
                    <a:pt x="2099" y="16"/>
                  </a:cubicBezTo>
                  <a:cubicBezTo>
                    <a:pt x="2092" y="14"/>
                    <a:pt x="2087" y="12"/>
                    <a:pt x="2087" y="12"/>
                  </a:cubicBezTo>
                  <a:cubicBezTo>
                    <a:pt x="2087" y="12"/>
                    <a:pt x="2087" y="12"/>
                    <a:pt x="2087" y="12"/>
                  </a:cubicBezTo>
                  <a:cubicBezTo>
                    <a:pt x="2087" y="12"/>
                    <a:pt x="2086" y="12"/>
                    <a:pt x="2086" y="12"/>
                  </a:cubicBezTo>
                  <a:cubicBezTo>
                    <a:pt x="2085" y="12"/>
                    <a:pt x="2083" y="12"/>
                    <a:pt x="2080" y="11"/>
                  </a:cubicBezTo>
                  <a:cubicBezTo>
                    <a:pt x="2079" y="11"/>
                    <a:pt x="2078" y="11"/>
                    <a:pt x="2077" y="11"/>
                  </a:cubicBezTo>
                  <a:cubicBezTo>
                    <a:pt x="2075" y="11"/>
                    <a:pt x="2075" y="11"/>
                    <a:pt x="2076" y="11"/>
                  </a:cubicBezTo>
                  <a:cubicBezTo>
                    <a:pt x="2078" y="11"/>
                    <a:pt x="2078" y="12"/>
                    <a:pt x="2077" y="12"/>
                  </a:cubicBezTo>
                  <a:cubicBezTo>
                    <a:pt x="2076" y="12"/>
                    <a:pt x="2075" y="11"/>
                    <a:pt x="2073" y="11"/>
                  </a:cubicBezTo>
                  <a:cubicBezTo>
                    <a:pt x="2069" y="11"/>
                    <a:pt x="2051" y="11"/>
                    <a:pt x="2034" y="10"/>
                  </a:cubicBezTo>
                  <a:cubicBezTo>
                    <a:pt x="2019" y="10"/>
                    <a:pt x="2008" y="10"/>
                    <a:pt x="2007" y="10"/>
                  </a:cubicBezTo>
                  <a:cubicBezTo>
                    <a:pt x="2007" y="10"/>
                    <a:pt x="2007" y="10"/>
                    <a:pt x="2007" y="10"/>
                  </a:cubicBezTo>
                  <a:cubicBezTo>
                    <a:pt x="2006" y="10"/>
                    <a:pt x="2006" y="10"/>
                    <a:pt x="2006" y="10"/>
                  </a:cubicBezTo>
                  <a:cubicBezTo>
                    <a:pt x="2006" y="10"/>
                    <a:pt x="2006" y="10"/>
                    <a:pt x="2006" y="10"/>
                  </a:cubicBezTo>
                  <a:cubicBezTo>
                    <a:pt x="2007" y="10"/>
                    <a:pt x="2007" y="10"/>
                    <a:pt x="2007" y="10"/>
                  </a:cubicBezTo>
                  <a:cubicBezTo>
                    <a:pt x="2006" y="10"/>
                    <a:pt x="1995" y="8"/>
                    <a:pt x="1979" y="8"/>
                  </a:cubicBezTo>
                  <a:cubicBezTo>
                    <a:pt x="1976" y="7"/>
                    <a:pt x="1972" y="7"/>
                    <a:pt x="1968" y="7"/>
                  </a:cubicBezTo>
                  <a:cubicBezTo>
                    <a:pt x="1955" y="7"/>
                    <a:pt x="1942" y="8"/>
                    <a:pt x="1928" y="9"/>
                  </a:cubicBezTo>
                  <a:cubicBezTo>
                    <a:pt x="1910" y="10"/>
                    <a:pt x="1898" y="11"/>
                    <a:pt x="1900" y="12"/>
                  </a:cubicBezTo>
                  <a:cubicBezTo>
                    <a:pt x="1903" y="14"/>
                    <a:pt x="1917" y="15"/>
                    <a:pt x="1924" y="18"/>
                  </a:cubicBezTo>
                  <a:cubicBezTo>
                    <a:pt x="1929" y="20"/>
                    <a:pt x="1927" y="22"/>
                    <a:pt x="1913" y="22"/>
                  </a:cubicBezTo>
                  <a:cubicBezTo>
                    <a:pt x="1913" y="22"/>
                    <a:pt x="1913" y="22"/>
                    <a:pt x="1913" y="22"/>
                  </a:cubicBezTo>
                  <a:cubicBezTo>
                    <a:pt x="1907" y="22"/>
                    <a:pt x="1898" y="20"/>
                    <a:pt x="1891" y="18"/>
                  </a:cubicBezTo>
                  <a:cubicBezTo>
                    <a:pt x="1887" y="17"/>
                    <a:pt x="1883" y="17"/>
                    <a:pt x="1879" y="17"/>
                  </a:cubicBezTo>
                  <a:cubicBezTo>
                    <a:pt x="1867" y="17"/>
                    <a:pt x="1853" y="19"/>
                    <a:pt x="1841" y="20"/>
                  </a:cubicBezTo>
                  <a:cubicBezTo>
                    <a:pt x="1839" y="20"/>
                    <a:pt x="1838" y="20"/>
                    <a:pt x="1836" y="21"/>
                  </a:cubicBezTo>
                  <a:cubicBezTo>
                    <a:pt x="1822" y="23"/>
                    <a:pt x="1828" y="27"/>
                    <a:pt x="1827" y="27"/>
                  </a:cubicBezTo>
                  <a:cubicBezTo>
                    <a:pt x="1827" y="27"/>
                    <a:pt x="1827" y="27"/>
                    <a:pt x="1826" y="27"/>
                  </a:cubicBezTo>
                  <a:cubicBezTo>
                    <a:pt x="1825" y="26"/>
                    <a:pt x="1824" y="26"/>
                    <a:pt x="1823" y="26"/>
                  </a:cubicBezTo>
                  <a:cubicBezTo>
                    <a:pt x="1822" y="26"/>
                    <a:pt x="1822" y="26"/>
                    <a:pt x="1823" y="27"/>
                  </a:cubicBezTo>
                  <a:cubicBezTo>
                    <a:pt x="1823" y="27"/>
                    <a:pt x="1823" y="27"/>
                    <a:pt x="1823" y="27"/>
                  </a:cubicBezTo>
                  <a:cubicBezTo>
                    <a:pt x="1823" y="27"/>
                    <a:pt x="1821" y="26"/>
                    <a:pt x="1818" y="26"/>
                  </a:cubicBezTo>
                  <a:cubicBezTo>
                    <a:pt x="1814" y="25"/>
                    <a:pt x="1812" y="24"/>
                    <a:pt x="1810" y="24"/>
                  </a:cubicBezTo>
                  <a:cubicBezTo>
                    <a:pt x="1810" y="24"/>
                    <a:pt x="1810" y="24"/>
                    <a:pt x="1810" y="24"/>
                  </a:cubicBezTo>
                  <a:cubicBezTo>
                    <a:pt x="1810" y="24"/>
                    <a:pt x="1810" y="24"/>
                    <a:pt x="1809" y="24"/>
                  </a:cubicBezTo>
                  <a:cubicBezTo>
                    <a:pt x="1809" y="24"/>
                    <a:pt x="1808" y="24"/>
                    <a:pt x="1807" y="24"/>
                  </a:cubicBezTo>
                  <a:cubicBezTo>
                    <a:pt x="1805" y="24"/>
                    <a:pt x="1804" y="24"/>
                    <a:pt x="1802" y="24"/>
                  </a:cubicBezTo>
                  <a:cubicBezTo>
                    <a:pt x="1802" y="24"/>
                    <a:pt x="1801" y="24"/>
                    <a:pt x="1801" y="24"/>
                  </a:cubicBezTo>
                  <a:cubicBezTo>
                    <a:pt x="1801" y="24"/>
                    <a:pt x="1801" y="24"/>
                    <a:pt x="1801" y="24"/>
                  </a:cubicBezTo>
                  <a:cubicBezTo>
                    <a:pt x="1795" y="24"/>
                    <a:pt x="1795" y="21"/>
                    <a:pt x="1780" y="18"/>
                  </a:cubicBezTo>
                  <a:cubicBezTo>
                    <a:pt x="1773" y="16"/>
                    <a:pt x="1763" y="16"/>
                    <a:pt x="1754" y="16"/>
                  </a:cubicBezTo>
                  <a:cubicBezTo>
                    <a:pt x="1751" y="16"/>
                    <a:pt x="1747" y="16"/>
                    <a:pt x="1744" y="16"/>
                  </a:cubicBezTo>
                  <a:cubicBezTo>
                    <a:pt x="1735" y="16"/>
                    <a:pt x="1726" y="18"/>
                    <a:pt x="1717" y="19"/>
                  </a:cubicBezTo>
                  <a:cubicBezTo>
                    <a:pt x="1712" y="20"/>
                    <a:pt x="1708" y="20"/>
                    <a:pt x="1705" y="20"/>
                  </a:cubicBezTo>
                  <a:cubicBezTo>
                    <a:pt x="1699" y="20"/>
                    <a:pt x="1695" y="19"/>
                    <a:pt x="1689" y="18"/>
                  </a:cubicBezTo>
                  <a:cubicBezTo>
                    <a:pt x="1687" y="18"/>
                    <a:pt x="1685" y="18"/>
                    <a:pt x="1684" y="18"/>
                  </a:cubicBezTo>
                  <a:cubicBezTo>
                    <a:pt x="1678" y="18"/>
                    <a:pt x="1673" y="19"/>
                    <a:pt x="1671" y="20"/>
                  </a:cubicBezTo>
                  <a:cubicBezTo>
                    <a:pt x="1671" y="20"/>
                    <a:pt x="1671" y="20"/>
                    <a:pt x="1671" y="20"/>
                  </a:cubicBezTo>
                  <a:cubicBezTo>
                    <a:pt x="1670" y="20"/>
                    <a:pt x="1670" y="19"/>
                    <a:pt x="1669" y="18"/>
                  </a:cubicBezTo>
                  <a:cubicBezTo>
                    <a:pt x="1668" y="18"/>
                    <a:pt x="1667" y="18"/>
                    <a:pt x="1667" y="18"/>
                  </a:cubicBezTo>
                  <a:cubicBezTo>
                    <a:pt x="1666" y="18"/>
                    <a:pt x="1665" y="18"/>
                    <a:pt x="1664" y="18"/>
                  </a:cubicBezTo>
                  <a:cubicBezTo>
                    <a:pt x="1663" y="18"/>
                    <a:pt x="1662" y="18"/>
                    <a:pt x="1661" y="18"/>
                  </a:cubicBezTo>
                  <a:cubicBezTo>
                    <a:pt x="1660" y="18"/>
                    <a:pt x="1660" y="18"/>
                    <a:pt x="1660" y="18"/>
                  </a:cubicBezTo>
                  <a:cubicBezTo>
                    <a:pt x="1659" y="17"/>
                    <a:pt x="1657" y="17"/>
                    <a:pt x="1654" y="17"/>
                  </a:cubicBezTo>
                  <a:cubicBezTo>
                    <a:pt x="1654" y="17"/>
                    <a:pt x="1653" y="17"/>
                    <a:pt x="1652" y="17"/>
                  </a:cubicBezTo>
                  <a:cubicBezTo>
                    <a:pt x="1651" y="17"/>
                    <a:pt x="1651" y="17"/>
                    <a:pt x="1650" y="17"/>
                  </a:cubicBezTo>
                  <a:cubicBezTo>
                    <a:pt x="1649" y="17"/>
                    <a:pt x="1648" y="17"/>
                    <a:pt x="1648" y="16"/>
                  </a:cubicBezTo>
                  <a:cubicBezTo>
                    <a:pt x="1648" y="16"/>
                    <a:pt x="1649" y="15"/>
                    <a:pt x="1650" y="15"/>
                  </a:cubicBezTo>
                  <a:cubicBezTo>
                    <a:pt x="1650" y="15"/>
                    <a:pt x="1651" y="15"/>
                    <a:pt x="1651" y="15"/>
                  </a:cubicBezTo>
                  <a:cubicBezTo>
                    <a:pt x="1651" y="15"/>
                    <a:pt x="1651" y="15"/>
                    <a:pt x="1651" y="15"/>
                  </a:cubicBezTo>
                  <a:cubicBezTo>
                    <a:pt x="1652" y="15"/>
                    <a:pt x="1649" y="13"/>
                    <a:pt x="1637" y="12"/>
                  </a:cubicBezTo>
                  <a:cubicBezTo>
                    <a:pt x="1636" y="12"/>
                    <a:pt x="1635" y="12"/>
                    <a:pt x="1634" y="12"/>
                  </a:cubicBezTo>
                  <a:cubicBezTo>
                    <a:pt x="1627" y="12"/>
                    <a:pt x="1621" y="13"/>
                    <a:pt x="1617" y="14"/>
                  </a:cubicBezTo>
                  <a:cubicBezTo>
                    <a:pt x="1614" y="15"/>
                    <a:pt x="1616" y="17"/>
                    <a:pt x="1616" y="19"/>
                  </a:cubicBezTo>
                  <a:cubicBezTo>
                    <a:pt x="1616" y="20"/>
                    <a:pt x="1616" y="20"/>
                    <a:pt x="1615" y="20"/>
                  </a:cubicBezTo>
                  <a:cubicBezTo>
                    <a:pt x="1613" y="20"/>
                    <a:pt x="1610" y="19"/>
                    <a:pt x="1609" y="18"/>
                  </a:cubicBezTo>
                  <a:cubicBezTo>
                    <a:pt x="1609" y="17"/>
                    <a:pt x="1608" y="16"/>
                    <a:pt x="1609" y="16"/>
                  </a:cubicBezTo>
                  <a:cubicBezTo>
                    <a:pt x="1610" y="16"/>
                    <a:pt x="1610" y="16"/>
                    <a:pt x="1610" y="16"/>
                  </a:cubicBezTo>
                  <a:cubicBezTo>
                    <a:pt x="1611" y="16"/>
                    <a:pt x="1612" y="16"/>
                    <a:pt x="1613" y="17"/>
                  </a:cubicBezTo>
                  <a:cubicBezTo>
                    <a:pt x="1613" y="17"/>
                    <a:pt x="1614" y="17"/>
                    <a:pt x="1614" y="17"/>
                  </a:cubicBezTo>
                  <a:cubicBezTo>
                    <a:pt x="1615" y="17"/>
                    <a:pt x="1615" y="17"/>
                    <a:pt x="1615" y="16"/>
                  </a:cubicBezTo>
                  <a:cubicBezTo>
                    <a:pt x="1615" y="16"/>
                    <a:pt x="1614" y="16"/>
                    <a:pt x="1611" y="16"/>
                  </a:cubicBezTo>
                  <a:cubicBezTo>
                    <a:pt x="1609" y="16"/>
                    <a:pt x="1606" y="16"/>
                    <a:pt x="1604" y="16"/>
                  </a:cubicBezTo>
                  <a:cubicBezTo>
                    <a:pt x="1600" y="17"/>
                    <a:pt x="1597" y="17"/>
                    <a:pt x="1595" y="17"/>
                  </a:cubicBezTo>
                  <a:cubicBezTo>
                    <a:pt x="1594" y="17"/>
                    <a:pt x="1593" y="17"/>
                    <a:pt x="1593" y="17"/>
                  </a:cubicBezTo>
                  <a:cubicBezTo>
                    <a:pt x="1593" y="16"/>
                    <a:pt x="1598" y="15"/>
                    <a:pt x="1604" y="15"/>
                  </a:cubicBezTo>
                  <a:cubicBezTo>
                    <a:pt x="1607" y="14"/>
                    <a:pt x="1603" y="14"/>
                    <a:pt x="1593" y="14"/>
                  </a:cubicBezTo>
                  <a:cubicBezTo>
                    <a:pt x="1589" y="14"/>
                    <a:pt x="1585" y="14"/>
                    <a:pt x="1580" y="14"/>
                  </a:cubicBezTo>
                  <a:cubicBezTo>
                    <a:pt x="1578" y="14"/>
                    <a:pt x="1576" y="14"/>
                    <a:pt x="1574" y="14"/>
                  </a:cubicBezTo>
                  <a:cubicBezTo>
                    <a:pt x="1556" y="15"/>
                    <a:pt x="1552" y="16"/>
                    <a:pt x="1550" y="19"/>
                  </a:cubicBezTo>
                  <a:cubicBezTo>
                    <a:pt x="1549" y="21"/>
                    <a:pt x="1552" y="21"/>
                    <a:pt x="1554" y="21"/>
                  </a:cubicBezTo>
                  <a:cubicBezTo>
                    <a:pt x="1554" y="21"/>
                    <a:pt x="1555" y="21"/>
                    <a:pt x="1555" y="21"/>
                  </a:cubicBezTo>
                  <a:cubicBezTo>
                    <a:pt x="1555" y="21"/>
                    <a:pt x="1555" y="21"/>
                    <a:pt x="1556" y="21"/>
                  </a:cubicBezTo>
                  <a:cubicBezTo>
                    <a:pt x="1556" y="21"/>
                    <a:pt x="1556" y="21"/>
                    <a:pt x="1556" y="21"/>
                  </a:cubicBezTo>
                  <a:cubicBezTo>
                    <a:pt x="1555" y="22"/>
                    <a:pt x="1552" y="22"/>
                    <a:pt x="1554" y="22"/>
                  </a:cubicBezTo>
                  <a:cubicBezTo>
                    <a:pt x="1556" y="23"/>
                    <a:pt x="1557" y="24"/>
                    <a:pt x="1561" y="25"/>
                  </a:cubicBezTo>
                  <a:cubicBezTo>
                    <a:pt x="1564" y="26"/>
                    <a:pt x="1564" y="28"/>
                    <a:pt x="1561" y="28"/>
                  </a:cubicBezTo>
                  <a:cubicBezTo>
                    <a:pt x="1561" y="28"/>
                    <a:pt x="1561" y="28"/>
                    <a:pt x="1560" y="28"/>
                  </a:cubicBezTo>
                  <a:cubicBezTo>
                    <a:pt x="1559" y="28"/>
                    <a:pt x="1558" y="27"/>
                    <a:pt x="1556" y="27"/>
                  </a:cubicBezTo>
                  <a:cubicBezTo>
                    <a:pt x="1553" y="27"/>
                    <a:pt x="1549" y="28"/>
                    <a:pt x="1551" y="29"/>
                  </a:cubicBezTo>
                  <a:cubicBezTo>
                    <a:pt x="1554" y="30"/>
                    <a:pt x="1558" y="31"/>
                    <a:pt x="1556" y="31"/>
                  </a:cubicBezTo>
                  <a:cubicBezTo>
                    <a:pt x="1554" y="31"/>
                    <a:pt x="1554" y="31"/>
                    <a:pt x="1555" y="31"/>
                  </a:cubicBezTo>
                  <a:cubicBezTo>
                    <a:pt x="1555" y="31"/>
                    <a:pt x="1555" y="31"/>
                    <a:pt x="1555" y="31"/>
                  </a:cubicBezTo>
                  <a:cubicBezTo>
                    <a:pt x="1554" y="31"/>
                    <a:pt x="1546" y="30"/>
                    <a:pt x="1534" y="29"/>
                  </a:cubicBezTo>
                  <a:cubicBezTo>
                    <a:pt x="1532" y="29"/>
                    <a:pt x="1531" y="29"/>
                    <a:pt x="1530" y="29"/>
                  </a:cubicBezTo>
                  <a:cubicBezTo>
                    <a:pt x="1525" y="29"/>
                    <a:pt x="1520" y="30"/>
                    <a:pt x="1516" y="31"/>
                  </a:cubicBezTo>
                  <a:cubicBezTo>
                    <a:pt x="1512" y="31"/>
                    <a:pt x="1508" y="32"/>
                    <a:pt x="1504" y="32"/>
                  </a:cubicBezTo>
                  <a:cubicBezTo>
                    <a:pt x="1504" y="32"/>
                    <a:pt x="1503" y="32"/>
                    <a:pt x="1502" y="32"/>
                  </a:cubicBezTo>
                  <a:cubicBezTo>
                    <a:pt x="1499" y="32"/>
                    <a:pt x="1497" y="32"/>
                    <a:pt x="1496" y="32"/>
                  </a:cubicBezTo>
                  <a:cubicBezTo>
                    <a:pt x="1491" y="32"/>
                    <a:pt x="1491" y="32"/>
                    <a:pt x="1494" y="35"/>
                  </a:cubicBezTo>
                  <a:cubicBezTo>
                    <a:pt x="1498" y="37"/>
                    <a:pt x="1497" y="40"/>
                    <a:pt x="1495" y="40"/>
                  </a:cubicBezTo>
                  <a:cubicBezTo>
                    <a:pt x="1495" y="40"/>
                    <a:pt x="1495" y="40"/>
                    <a:pt x="1495" y="40"/>
                  </a:cubicBezTo>
                  <a:cubicBezTo>
                    <a:pt x="1493" y="39"/>
                    <a:pt x="1484" y="39"/>
                    <a:pt x="1475" y="38"/>
                  </a:cubicBezTo>
                  <a:cubicBezTo>
                    <a:pt x="1465" y="36"/>
                    <a:pt x="1459" y="35"/>
                    <a:pt x="1461" y="34"/>
                  </a:cubicBezTo>
                  <a:cubicBezTo>
                    <a:pt x="1463" y="34"/>
                    <a:pt x="1463" y="34"/>
                    <a:pt x="1461" y="33"/>
                  </a:cubicBezTo>
                  <a:cubicBezTo>
                    <a:pt x="1460" y="33"/>
                    <a:pt x="1460" y="33"/>
                    <a:pt x="1460" y="33"/>
                  </a:cubicBezTo>
                  <a:cubicBezTo>
                    <a:pt x="1459" y="33"/>
                    <a:pt x="1458" y="34"/>
                    <a:pt x="1457" y="34"/>
                  </a:cubicBezTo>
                  <a:cubicBezTo>
                    <a:pt x="1456" y="34"/>
                    <a:pt x="1455" y="34"/>
                    <a:pt x="1453" y="34"/>
                  </a:cubicBezTo>
                  <a:cubicBezTo>
                    <a:pt x="1452" y="34"/>
                    <a:pt x="1451" y="34"/>
                    <a:pt x="1449" y="34"/>
                  </a:cubicBezTo>
                  <a:cubicBezTo>
                    <a:pt x="1442" y="33"/>
                    <a:pt x="1442" y="32"/>
                    <a:pt x="1447" y="32"/>
                  </a:cubicBezTo>
                  <a:cubicBezTo>
                    <a:pt x="1453" y="32"/>
                    <a:pt x="1453" y="30"/>
                    <a:pt x="1448" y="29"/>
                  </a:cubicBezTo>
                  <a:cubicBezTo>
                    <a:pt x="1443" y="29"/>
                    <a:pt x="1439" y="28"/>
                    <a:pt x="1440" y="27"/>
                  </a:cubicBezTo>
                  <a:cubicBezTo>
                    <a:pt x="1441" y="27"/>
                    <a:pt x="1441" y="27"/>
                    <a:pt x="1440" y="27"/>
                  </a:cubicBezTo>
                  <a:cubicBezTo>
                    <a:pt x="1439" y="27"/>
                    <a:pt x="1439" y="27"/>
                    <a:pt x="1439" y="27"/>
                  </a:cubicBezTo>
                  <a:cubicBezTo>
                    <a:pt x="1438" y="27"/>
                    <a:pt x="1438" y="27"/>
                    <a:pt x="1438" y="27"/>
                  </a:cubicBezTo>
                  <a:cubicBezTo>
                    <a:pt x="1437" y="27"/>
                    <a:pt x="1437" y="26"/>
                    <a:pt x="1438" y="26"/>
                  </a:cubicBezTo>
                  <a:cubicBezTo>
                    <a:pt x="1438" y="26"/>
                    <a:pt x="1434" y="25"/>
                    <a:pt x="1432" y="24"/>
                  </a:cubicBezTo>
                  <a:cubicBezTo>
                    <a:pt x="1431" y="24"/>
                    <a:pt x="1429" y="23"/>
                    <a:pt x="1428" y="23"/>
                  </a:cubicBezTo>
                  <a:cubicBezTo>
                    <a:pt x="1428" y="23"/>
                    <a:pt x="1428" y="23"/>
                    <a:pt x="1428" y="23"/>
                  </a:cubicBezTo>
                  <a:cubicBezTo>
                    <a:pt x="1427" y="23"/>
                    <a:pt x="1427" y="24"/>
                    <a:pt x="1427" y="24"/>
                  </a:cubicBezTo>
                  <a:cubicBezTo>
                    <a:pt x="1425" y="24"/>
                    <a:pt x="1424" y="23"/>
                    <a:pt x="1421" y="23"/>
                  </a:cubicBezTo>
                  <a:cubicBezTo>
                    <a:pt x="1418" y="22"/>
                    <a:pt x="1413" y="22"/>
                    <a:pt x="1409" y="22"/>
                  </a:cubicBezTo>
                  <a:cubicBezTo>
                    <a:pt x="1408" y="22"/>
                    <a:pt x="1407" y="22"/>
                    <a:pt x="1407" y="22"/>
                  </a:cubicBezTo>
                  <a:cubicBezTo>
                    <a:pt x="1404" y="22"/>
                    <a:pt x="1402" y="22"/>
                    <a:pt x="1402" y="22"/>
                  </a:cubicBezTo>
                  <a:cubicBezTo>
                    <a:pt x="1403" y="23"/>
                    <a:pt x="1401" y="23"/>
                    <a:pt x="1399" y="23"/>
                  </a:cubicBezTo>
                  <a:cubicBezTo>
                    <a:pt x="1399" y="23"/>
                    <a:pt x="1399" y="23"/>
                    <a:pt x="1398" y="23"/>
                  </a:cubicBezTo>
                  <a:cubicBezTo>
                    <a:pt x="1397" y="23"/>
                    <a:pt x="1396" y="23"/>
                    <a:pt x="1397" y="23"/>
                  </a:cubicBezTo>
                  <a:cubicBezTo>
                    <a:pt x="1398" y="22"/>
                    <a:pt x="1392" y="22"/>
                    <a:pt x="1385" y="22"/>
                  </a:cubicBezTo>
                  <a:cubicBezTo>
                    <a:pt x="1385" y="22"/>
                    <a:pt x="1384" y="22"/>
                    <a:pt x="1384" y="22"/>
                  </a:cubicBezTo>
                  <a:cubicBezTo>
                    <a:pt x="1378" y="22"/>
                    <a:pt x="1372" y="22"/>
                    <a:pt x="1372" y="22"/>
                  </a:cubicBezTo>
                  <a:cubicBezTo>
                    <a:pt x="1371" y="22"/>
                    <a:pt x="1370" y="24"/>
                    <a:pt x="1373" y="26"/>
                  </a:cubicBezTo>
                  <a:cubicBezTo>
                    <a:pt x="1376" y="28"/>
                    <a:pt x="1364" y="30"/>
                    <a:pt x="1346" y="31"/>
                  </a:cubicBezTo>
                  <a:cubicBezTo>
                    <a:pt x="1346" y="31"/>
                    <a:pt x="1345" y="31"/>
                    <a:pt x="1344" y="31"/>
                  </a:cubicBezTo>
                  <a:cubicBezTo>
                    <a:pt x="1336" y="31"/>
                    <a:pt x="1329" y="30"/>
                    <a:pt x="1323" y="29"/>
                  </a:cubicBezTo>
                  <a:cubicBezTo>
                    <a:pt x="1316" y="28"/>
                    <a:pt x="1310" y="27"/>
                    <a:pt x="1304" y="27"/>
                  </a:cubicBezTo>
                  <a:cubicBezTo>
                    <a:pt x="1302" y="27"/>
                    <a:pt x="1301" y="27"/>
                    <a:pt x="1300" y="28"/>
                  </a:cubicBezTo>
                  <a:cubicBezTo>
                    <a:pt x="1286" y="28"/>
                    <a:pt x="1277" y="31"/>
                    <a:pt x="1279" y="31"/>
                  </a:cubicBezTo>
                  <a:cubicBezTo>
                    <a:pt x="1282" y="32"/>
                    <a:pt x="1282" y="32"/>
                    <a:pt x="1280" y="32"/>
                  </a:cubicBezTo>
                  <a:cubicBezTo>
                    <a:pt x="1280" y="32"/>
                    <a:pt x="1280" y="32"/>
                    <a:pt x="1280" y="32"/>
                  </a:cubicBezTo>
                  <a:cubicBezTo>
                    <a:pt x="1278" y="32"/>
                    <a:pt x="1277" y="31"/>
                    <a:pt x="1273" y="30"/>
                  </a:cubicBezTo>
                  <a:cubicBezTo>
                    <a:pt x="1272" y="30"/>
                    <a:pt x="1271" y="30"/>
                    <a:pt x="1270" y="30"/>
                  </a:cubicBezTo>
                  <a:cubicBezTo>
                    <a:pt x="1269" y="30"/>
                    <a:pt x="1268" y="30"/>
                    <a:pt x="1267" y="30"/>
                  </a:cubicBezTo>
                  <a:cubicBezTo>
                    <a:pt x="1265" y="31"/>
                    <a:pt x="1263" y="31"/>
                    <a:pt x="1260" y="31"/>
                  </a:cubicBezTo>
                  <a:cubicBezTo>
                    <a:pt x="1260" y="31"/>
                    <a:pt x="1260" y="31"/>
                    <a:pt x="1259" y="31"/>
                  </a:cubicBezTo>
                  <a:cubicBezTo>
                    <a:pt x="1253" y="31"/>
                    <a:pt x="1247" y="30"/>
                    <a:pt x="1242" y="30"/>
                  </a:cubicBezTo>
                  <a:cubicBezTo>
                    <a:pt x="1240" y="30"/>
                    <a:pt x="1238" y="30"/>
                    <a:pt x="1237" y="31"/>
                  </a:cubicBezTo>
                  <a:cubicBezTo>
                    <a:pt x="1232" y="33"/>
                    <a:pt x="1245" y="32"/>
                    <a:pt x="1243" y="33"/>
                  </a:cubicBezTo>
                  <a:cubicBezTo>
                    <a:pt x="1241" y="34"/>
                    <a:pt x="1234" y="36"/>
                    <a:pt x="1225" y="38"/>
                  </a:cubicBezTo>
                  <a:cubicBezTo>
                    <a:pt x="1217" y="39"/>
                    <a:pt x="1221" y="42"/>
                    <a:pt x="1217" y="43"/>
                  </a:cubicBezTo>
                  <a:cubicBezTo>
                    <a:pt x="1217" y="43"/>
                    <a:pt x="1217" y="43"/>
                    <a:pt x="1216" y="43"/>
                  </a:cubicBezTo>
                  <a:cubicBezTo>
                    <a:pt x="1214" y="43"/>
                    <a:pt x="1217" y="40"/>
                    <a:pt x="1221" y="36"/>
                  </a:cubicBezTo>
                  <a:cubicBezTo>
                    <a:pt x="1221" y="36"/>
                    <a:pt x="1221" y="36"/>
                    <a:pt x="1221" y="35"/>
                  </a:cubicBezTo>
                  <a:cubicBezTo>
                    <a:pt x="1225" y="31"/>
                    <a:pt x="1226" y="27"/>
                    <a:pt x="1223" y="27"/>
                  </a:cubicBezTo>
                  <a:cubicBezTo>
                    <a:pt x="1221" y="27"/>
                    <a:pt x="1230" y="25"/>
                    <a:pt x="1234" y="20"/>
                  </a:cubicBezTo>
                  <a:cubicBezTo>
                    <a:pt x="1238" y="16"/>
                    <a:pt x="1225" y="14"/>
                    <a:pt x="1222" y="13"/>
                  </a:cubicBezTo>
                  <a:cubicBezTo>
                    <a:pt x="1221" y="13"/>
                    <a:pt x="1221" y="12"/>
                    <a:pt x="1223" y="12"/>
                  </a:cubicBezTo>
                  <a:cubicBezTo>
                    <a:pt x="1223" y="12"/>
                    <a:pt x="1224" y="12"/>
                    <a:pt x="1225" y="12"/>
                  </a:cubicBezTo>
                  <a:cubicBezTo>
                    <a:pt x="1226" y="12"/>
                    <a:pt x="1226" y="12"/>
                    <a:pt x="1226" y="12"/>
                  </a:cubicBezTo>
                  <a:cubicBezTo>
                    <a:pt x="1230" y="12"/>
                    <a:pt x="1229" y="11"/>
                    <a:pt x="1224" y="10"/>
                  </a:cubicBezTo>
                  <a:cubicBezTo>
                    <a:pt x="1220" y="9"/>
                    <a:pt x="1217" y="8"/>
                    <a:pt x="1215" y="8"/>
                  </a:cubicBezTo>
                  <a:cubicBezTo>
                    <a:pt x="1214" y="8"/>
                    <a:pt x="1214" y="9"/>
                    <a:pt x="1214" y="9"/>
                  </a:cubicBezTo>
                  <a:cubicBezTo>
                    <a:pt x="1214" y="9"/>
                    <a:pt x="1214" y="9"/>
                    <a:pt x="1214" y="9"/>
                  </a:cubicBezTo>
                  <a:cubicBezTo>
                    <a:pt x="1213" y="9"/>
                    <a:pt x="1211" y="8"/>
                    <a:pt x="1207" y="7"/>
                  </a:cubicBezTo>
                  <a:cubicBezTo>
                    <a:pt x="1203" y="6"/>
                    <a:pt x="1198" y="5"/>
                    <a:pt x="1189" y="5"/>
                  </a:cubicBezTo>
                  <a:cubicBezTo>
                    <a:pt x="1189" y="5"/>
                    <a:pt x="1189" y="5"/>
                    <a:pt x="1189" y="5"/>
                  </a:cubicBezTo>
                  <a:cubicBezTo>
                    <a:pt x="1188" y="5"/>
                    <a:pt x="1188" y="5"/>
                    <a:pt x="1187" y="5"/>
                  </a:cubicBezTo>
                  <a:cubicBezTo>
                    <a:pt x="1169" y="5"/>
                    <a:pt x="1163" y="9"/>
                    <a:pt x="1158" y="10"/>
                  </a:cubicBezTo>
                  <a:cubicBezTo>
                    <a:pt x="1158" y="11"/>
                    <a:pt x="1157" y="11"/>
                    <a:pt x="1156" y="11"/>
                  </a:cubicBezTo>
                  <a:cubicBezTo>
                    <a:pt x="1153" y="11"/>
                    <a:pt x="1152" y="8"/>
                    <a:pt x="1147" y="6"/>
                  </a:cubicBezTo>
                  <a:cubicBezTo>
                    <a:pt x="1145" y="5"/>
                    <a:pt x="1142" y="5"/>
                    <a:pt x="1139" y="5"/>
                  </a:cubicBezTo>
                  <a:cubicBezTo>
                    <a:pt x="1136" y="5"/>
                    <a:pt x="1134" y="5"/>
                    <a:pt x="1132" y="5"/>
                  </a:cubicBezTo>
                  <a:cubicBezTo>
                    <a:pt x="1130" y="5"/>
                    <a:pt x="1128" y="6"/>
                    <a:pt x="1128" y="6"/>
                  </a:cubicBezTo>
                  <a:cubicBezTo>
                    <a:pt x="1128" y="6"/>
                    <a:pt x="1128" y="6"/>
                    <a:pt x="1128" y="6"/>
                  </a:cubicBezTo>
                  <a:cubicBezTo>
                    <a:pt x="1128" y="5"/>
                    <a:pt x="1128" y="5"/>
                    <a:pt x="1127" y="5"/>
                  </a:cubicBezTo>
                  <a:cubicBezTo>
                    <a:pt x="1126" y="5"/>
                    <a:pt x="1124" y="5"/>
                    <a:pt x="1122" y="6"/>
                  </a:cubicBezTo>
                  <a:cubicBezTo>
                    <a:pt x="1122" y="6"/>
                    <a:pt x="1121" y="6"/>
                    <a:pt x="1121" y="6"/>
                  </a:cubicBezTo>
                  <a:cubicBezTo>
                    <a:pt x="1120" y="6"/>
                    <a:pt x="1126" y="4"/>
                    <a:pt x="1121" y="2"/>
                  </a:cubicBezTo>
                  <a:cubicBezTo>
                    <a:pt x="1119" y="1"/>
                    <a:pt x="1114" y="0"/>
                    <a:pt x="110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15" name="Freeform 164">
              <a:extLst>
                <a:ext uri="{FF2B5EF4-FFF2-40B4-BE49-F238E27FC236}">
                  <a16:creationId xmlns:a16="http://schemas.microsoft.com/office/drawing/2014/main" id="{9D8CF6B0-210F-401A-8312-9A353DC56A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6725" y="4213225"/>
              <a:ext cx="1436688" cy="479425"/>
            </a:xfrm>
            <a:custGeom>
              <a:avLst/>
              <a:gdLst>
                <a:gd name="T0" fmla="*/ 334 w 530"/>
                <a:gd name="T1" fmla="*/ 6 h 176"/>
                <a:gd name="T2" fmla="*/ 317 w 530"/>
                <a:gd name="T3" fmla="*/ 13 h 176"/>
                <a:gd name="T4" fmla="*/ 287 w 530"/>
                <a:gd name="T5" fmla="*/ 22 h 176"/>
                <a:gd name="T6" fmla="*/ 239 w 530"/>
                <a:gd name="T7" fmla="*/ 19 h 176"/>
                <a:gd name="T8" fmla="*/ 208 w 530"/>
                <a:gd name="T9" fmla="*/ 11 h 176"/>
                <a:gd name="T10" fmla="*/ 169 w 530"/>
                <a:gd name="T11" fmla="*/ 17 h 176"/>
                <a:gd name="T12" fmla="*/ 117 w 530"/>
                <a:gd name="T13" fmla="*/ 21 h 176"/>
                <a:gd name="T14" fmla="*/ 74 w 530"/>
                <a:gd name="T15" fmla="*/ 39 h 176"/>
                <a:gd name="T16" fmla="*/ 18 w 530"/>
                <a:gd name="T17" fmla="*/ 49 h 176"/>
                <a:gd name="T18" fmla="*/ 31 w 530"/>
                <a:gd name="T19" fmla="*/ 54 h 176"/>
                <a:gd name="T20" fmla="*/ 8 w 530"/>
                <a:gd name="T21" fmla="*/ 63 h 176"/>
                <a:gd name="T22" fmla="*/ 38 w 530"/>
                <a:gd name="T23" fmla="*/ 66 h 176"/>
                <a:gd name="T24" fmla="*/ 76 w 530"/>
                <a:gd name="T25" fmla="*/ 68 h 176"/>
                <a:gd name="T26" fmla="*/ 94 w 530"/>
                <a:gd name="T27" fmla="*/ 99 h 176"/>
                <a:gd name="T28" fmla="*/ 94 w 530"/>
                <a:gd name="T29" fmla="*/ 107 h 176"/>
                <a:gd name="T30" fmla="*/ 116 w 530"/>
                <a:gd name="T31" fmla="*/ 106 h 176"/>
                <a:gd name="T32" fmla="*/ 118 w 530"/>
                <a:gd name="T33" fmla="*/ 110 h 176"/>
                <a:gd name="T34" fmla="*/ 106 w 530"/>
                <a:gd name="T35" fmla="*/ 112 h 176"/>
                <a:gd name="T36" fmla="*/ 119 w 530"/>
                <a:gd name="T37" fmla="*/ 124 h 176"/>
                <a:gd name="T38" fmla="*/ 97 w 530"/>
                <a:gd name="T39" fmla="*/ 128 h 176"/>
                <a:gd name="T40" fmla="*/ 87 w 530"/>
                <a:gd name="T41" fmla="*/ 129 h 176"/>
                <a:gd name="T42" fmla="*/ 106 w 530"/>
                <a:gd name="T43" fmla="*/ 131 h 176"/>
                <a:gd name="T44" fmla="*/ 73 w 530"/>
                <a:gd name="T45" fmla="*/ 135 h 176"/>
                <a:gd name="T46" fmla="*/ 73 w 530"/>
                <a:gd name="T47" fmla="*/ 140 h 176"/>
                <a:gd name="T48" fmla="*/ 77 w 530"/>
                <a:gd name="T49" fmla="*/ 145 h 176"/>
                <a:gd name="T50" fmla="*/ 82 w 530"/>
                <a:gd name="T51" fmla="*/ 151 h 176"/>
                <a:gd name="T52" fmla="*/ 91 w 530"/>
                <a:gd name="T53" fmla="*/ 151 h 176"/>
                <a:gd name="T54" fmla="*/ 81 w 530"/>
                <a:gd name="T55" fmla="*/ 155 h 176"/>
                <a:gd name="T56" fmla="*/ 85 w 530"/>
                <a:gd name="T57" fmla="*/ 158 h 176"/>
                <a:gd name="T58" fmla="*/ 95 w 530"/>
                <a:gd name="T59" fmla="*/ 165 h 176"/>
                <a:gd name="T60" fmla="*/ 113 w 530"/>
                <a:gd name="T61" fmla="*/ 172 h 176"/>
                <a:gd name="T62" fmla="*/ 131 w 530"/>
                <a:gd name="T63" fmla="*/ 172 h 176"/>
                <a:gd name="T64" fmla="*/ 135 w 530"/>
                <a:gd name="T65" fmla="*/ 175 h 176"/>
                <a:gd name="T66" fmla="*/ 151 w 530"/>
                <a:gd name="T67" fmla="*/ 175 h 176"/>
                <a:gd name="T68" fmla="*/ 159 w 530"/>
                <a:gd name="T69" fmla="*/ 170 h 176"/>
                <a:gd name="T70" fmla="*/ 169 w 530"/>
                <a:gd name="T71" fmla="*/ 164 h 176"/>
                <a:gd name="T72" fmla="*/ 178 w 530"/>
                <a:gd name="T73" fmla="*/ 160 h 176"/>
                <a:gd name="T74" fmla="*/ 183 w 530"/>
                <a:gd name="T75" fmla="*/ 157 h 176"/>
                <a:gd name="T76" fmla="*/ 229 w 530"/>
                <a:gd name="T77" fmla="*/ 144 h 176"/>
                <a:gd name="T78" fmla="*/ 263 w 530"/>
                <a:gd name="T79" fmla="*/ 143 h 176"/>
                <a:gd name="T80" fmla="*/ 373 w 530"/>
                <a:gd name="T81" fmla="*/ 129 h 176"/>
                <a:gd name="T82" fmla="*/ 361 w 530"/>
                <a:gd name="T83" fmla="*/ 122 h 176"/>
                <a:gd name="T84" fmla="*/ 358 w 530"/>
                <a:gd name="T85" fmla="*/ 112 h 176"/>
                <a:gd name="T86" fmla="*/ 401 w 530"/>
                <a:gd name="T87" fmla="*/ 119 h 176"/>
                <a:gd name="T88" fmla="*/ 409 w 530"/>
                <a:gd name="T89" fmla="*/ 112 h 176"/>
                <a:gd name="T90" fmla="*/ 378 w 530"/>
                <a:gd name="T91" fmla="*/ 106 h 176"/>
                <a:gd name="T92" fmla="*/ 377 w 530"/>
                <a:gd name="T93" fmla="*/ 103 h 176"/>
                <a:gd name="T94" fmla="*/ 378 w 530"/>
                <a:gd name="T95" fmla="*/ 99 h 176"/>
                <a:gd name="T96" fmla="*/ 405 w 530"/>
                <a:gd name="T97" fmla="*/ 97 h 176"/>
                <a:gd name="T98" fmla="*/ 421 w 530"/>
                <a:gd name="T99" fmla="*/ 91 h 176"/>
                <a:gd name="T100" fmla="*/ 421 w 530"/>
                <a:gd name="T101" fmla="*/ 83 h 176"/>
                <a:gd name="T102" fmla="*/ 434 w 530"/>
                <a:gd name="T103" fmla="*/ 78 h 176"/>
                <a:gd name="T104" fmla="*/ 454 w 530"/>
                <a:gd name="T105" fmla="*/ 69 h 176"/>
                <a:gd name="T106" fmla="*/ 462 w 530"/>
                <a:gd name="T107" fmla="*/ 44 h 176"/>
                <a:gd name="T108" fmla="*/ 474 w 530"/>
                <a:gd name="T109" fmla="*/ 42 h 176"/>
                <a:gd name="T110" fmla="*/ 501 w 530"/>
                <a:gd name="T111" fmla="*/ 26 h 176"/>
                <a:gd name="T112" fmla="*/ 457 w 530"/>
                <a:gd name="T113" fmla="*/ 28 h 176"/>
                <a:gd name="T114" fmla="*/ 377 w 530"/>
                <a:gd name="T115" fmla="*/ 23 h 176"/>
                <a:gd name="T116" fmla="*/ 452 w 530"/>
                <a:gd name="T117" fmla="*/ 12 h 176"/>
                <a:gd name="T118" fmla="*/ 444 w 530"/>
                <a:gd name="T119" fmla="*/ 9 h 176"/>
                <a:gd name="T120" fmla="*/ 363 w 530"/>
                <a:gd name="T121" fmla="*/ 10 h 176"/>
                <a:gd name="T122" fmla="*/ 369 w 530"/>
                <a:gd name="T12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0" h="176">
                  <a:moveTo>
                    <a:pt x="121" y="114"/>
                  </a:moveTo>
                  <a:cubicBezTo>
                    <a:pt x="121" y="114"/>
                    <a:pt x="121" y="114"/>
                    <a:pt x="120" y="114"/>
                  </a:cubicBezTo>
                  <a:cubicBezTo>
                    <a:pt x="120" y="114"/>
                    <a:pt x="120" y="114"/>
                    <a:pt x="119" y="114"/>
                  </a:cubicBezTo>
                  <a:cubicBezTo>
                    <a:pt x="120" y="114"/>
                    <a:pt x="121" y="114"/>
                    <a:pt x="121" y="114"/>
                  </a:cubicBezTo>
                  <a:moveTo>
                    <a:pt x="369" y="0"/>
                  </a:moveTo>
                  <a:cubicBezTo>
                    <a:pt x="361" y="0"/>
                    <a:pt x="355" y="0"/>
                    <a:pt x="353" y="1"/>
                  </a:cubicBezTo>
                  <a:cubicBezTo>
                    <a:pt x="348" y="2"/>
                    <a:pt x="342" y="3"/>
                    <a:pt x="340" y="5"/>
                  </a:cubicBezTo>
                  <a:cubicBezTo>
                    <a:pt x="339" y="6"/>
                    <a:pt x="340" y="6"/>
                    <a:pt x="340" y="6"/>
                  </a:cubicBezTo>
                  <a:cubicBezTo>
                    <a:pt x="340" y="6"/>
                    <a:pt x="340" y="6"/>
                    <a:pt x="339" y="6"/>
                  </a:cubicBezTo>
                  <a:cubicBezTo>
                    <a:pt x="337" y="6"/>
                    <a:pt x="335" y="6"/>
                    <a:pt x="334" y="6"/>
                  </a:cubicBezTo>
                  <a:cubicBezTo>
                    <a:pt x="333" y="6"/>
                    <a:pt x="332" y="6"/>
                    <a:pt x="332" y="7"/>
                  </a:cubicBezTo>
                  <a:cubicBezTo>
                    <a:pt x="332" y="7"/>
                    <a:pt x="332" y="7"/>
                    <a:pt x="331" y="7"/>
                  </a:cubicBezTo>
                  <a:cubicBezTo>
                    <a:pt x="331" y="7"/>
                    <a:pt x="330" y="7"/>
                    <a:pt x="329" y="6"/>
                  </a:cubicBezTo>
                  <a:cubicBezTo>
                    <a:pt x="328" y="5"/>
                    <a:pt x="322" y="5"/>
                    <a:pt x="321" y="4"/>
                  </a:cubicBezTo>
                  <a:cubicBezTo>
                    <a:pt x="319" y="3"/>
                    <a:pt x="315" y="3"/>
                    <a:pt x="316" y="3"/>
                  </a:cubicBezTo>
                  <a:cubicBezTo>
                    <a:pt x="316" y="3"/>
                    <a:pt x="316" y="3"/>
                    <a:pt x="316" y="3"/>
                  </a:cubicBezTo>
                  <a:cubicBezTo>
                    <a:pt x="316" y="3"/>
                    <a:pt x="314" y="3"/>
                    <a:pt x="310" y="4"/>
                  </a:cubicBezTo>
                  <a:cubicBezTo>
                    <a:pt x="305" y="4"/>
                    <a:pt x="296" y="6"/>
                    <a:pt x="303" y="7"/>
                  </a:cubicBezTo>
                  <a:cubicBezTo>
                    <a:pt x="305" y="8"/>
                    <a:pt x="310" y="8"/>
                    <a:pt x="313" y="9"/>
                  </a:cubicBezTo>
                  <a:cubicBezTo>
                    <a:pt x="316" y="10"/>
                    <a:pt x="316" y="12"/>
                    <a:pt x="317" y="13"/>
                  </a:cubicBezTo>
                  <a:cubicBezTo>
                    <a:pt x="318" y="14"/>
                    <a:pt x="318" y="14"/>
                    <a:pt x="318" y="14"/>
                  </a:cubicBezTo>
                  <a:cubicBezTo>
                    <a:pt x="317" y="14"/>
                    <a:pt x="315" y="13"/>
                    <a:pt x="309" y="11"/>
                  </a:cubicBezTo>
                  <a:cubicBezTo>
                    <a:pt x="306" y="10"/>
                    <a:pt x="302" y="9"/>
                    <a:pt x="298" y="9"/>
                  </a:cubicBezTo>
                  <a:cubicBezTo>
                    <a:pt x="296" y="9"/>
                    <a:pt x="293" y="10"/>
                    <a:pt x="291" y="10"/>
                  </a:cubicBezTo>
                  <a:cubicBezTo>
                    <a:pt x="289" y="10"/>
                    <a:pt x="287" y="10"/>
                    <a:pt x="286" y="10"/>
                  </a:cubicBezTo>
                  <a:cubicBezTo>
                    <a:pt x="286" y="10"/>
                    <a:pt x="285" y="10"/>
                    <a:pt x="285" y="10"/>
                  </a:cubicBezTo>
                  <a:cubicBezTo>
                    <a:pt x="285" y="10"/>
                    <a:pt x="284" y="10"/>
                    <a:pt x="284" y="10"/>
                  </a:cubicBezTo>
                  <a:cubicBezTo>
                    <a:pt x="280" y="10"/>
                    <a:pt x="276" y="13"/>
                    <a:pt x="280" y="17"/>
                  </a:cubicBezTo>
                  <a:cubicBezTo>
                    <a:pt x="283" y="20"/>
                    <a:pt x="289" y="22"/>
                    <a:pt x="288" y="22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5" y="22"/>
                    <a:pt x="279" y="22"/>
                    <a:pt x="273" y="21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3" y="22"/>
                    <a:pt x="271" y="21"/>
                    <a:pt x="270" y="21"/>
                  </a:cubicBezTo>
                  <a:cubicBezTo>
                    <a:pt x="270" y="21"/>
                    <a:pt x="270" y="21"/>
                    <a:pt x="270" y="21"/>
                  </a:cubicBezTo>
                  <a:cubicBezTo>
                    <a:pt x="268" y="20"/>
                    <a:pt x="266" y="20"/>
                    <a:pt x="265" y="19"/>
                  </a:cubicBezTo>
                  <a:cubicBezTo>
                    <a:pt x="263" y="17"/>
                    <a:pt x="262" y="14"/>
                    <a:pt x="260" y="13"/>
                  </a:cubicBezTo>
                  <a:cubicBezTo>
                    <a:pt x="257" y="11"/>
                    <a:pt x="255" y="10"/>
                    <a:pt x="253" y="10"/>
                  </a:cubicBezTo>
                  <a:cubicBezTo>
                    <a:pt x="251" y="10"/>
                    <a:pt x="249" y="11"/>
                    <a:pt x="248" y="13"/>
                  </a:cubicBezTo>
                  <a:cubicBezTo>
                    <a:pt x="245" y="16"/>
                    <a:pt x="243" y="19"/>
                    <a:pt x="239" y="19"/>
                  </a:cubicBezTo>
                  <a:cubicBezTo>
                    <a:pt x="239" y="19"/>
                    <a:pt x="239" y="19"/>
                    <a:pt x="239" y="19"/>
                  </a:cubicBezTo>
                  <a:cubicBezTo>
                    <a:pt x="237" y="19"/>
                    <a:pt x="236" y="19"/>
                    <a:pt x="235" y="19"/>
                  </a:cubicBezTo>
                  <a:cubicBezTo>
                    <a:pt x="234" y="19"/>
                    <a:pt x="233" y="19"/>
                    <a:pt x="234" y="19"/>
                  </a:cubicBezTo>
                  <a:cubicBezTo>
                    <a:pt x="234" y="19"/>
                    <a:pt x="234" y="19"/>
                    <a:pt x="233" y="19"/>
                  </a:cubicBezTo>
                  <a:cubicBezTo>
                    <a:pt x="233" y="19"/>
                    <a:pt x="230" y="19"/>
                    <a:pt x="227" y="18"/>
                  </a:cubicBezTo>
                  <a:cubicBezTo>
                    <a:pt x="226" y="17"/>
                    <a:pt x="225" y="17"/>
                    <a:pt x="223" y="17"/>
                  </a:cubicBezTo>
                  <a:cubicBezTo>
                    <a:pt x="220" y="17"/>
                    <a:pt x="217" y="17"/>
                    <a:pt x="215" y="18"/>
                  </a:cubicBezTo>
                  <a:cubicBezTo>
                    <a:pt x="214" y="19"/>
                    <a:pt x="213" y="19"/>
                    <a:pt x="213" y="19"/>
                  </a:cubicBezTo>
                  <a:cubicBezTo>
                    <a:pt x="211" y="19"/>
                    <a:pt x="213" y="17"/>
                    <a:pt x="217" y="14"/>
                  </a:cubicBezTo>
                  <a:cubicBezTo>
                    <a:pt x="221" y="12"/>
                    <a:pt x="214" y="11"/>
                    <a:pt x="210" y="11"/>
                  </a:cubicBezTo>
                  <a:cubicBezTo>
                    <a:pt x="209" y="11"/>
                    <a:pt x="208" y="11"/>
                    <a:pt x="208" y="11"/>
                  </a:cubicBezTo>
                  <a:cubicBezTo>
                    <a:pt x="208" y="11"/>
                    <a:pt x="208" y="11"/>
                    <a:pt x="207" y="11"/>
                  </a:cubicBezTo>
                  <a:cubicBezTo>
                    <a:pt x="206" y="11"/>
                    <a:pt x="204" y="11"/>
                    <a:pt x="202" y="11"/>
                  </a:cubicBezTo>
                  <a:cubicBezTo>
                    <a:pt x="202" y="11"/>
                    <a:pt x="201" y="11"/>
                    <a:pt x="201" y="11"/>
                  </a:cubicBezTo>
                  <a:cubicBezTo>
                    <a:pt x="200" y="11"/>
                    <a:pt x="199" y="11"/>
                    <a:pt x="198" y="11"/>
                  </a:cubicBezTo>
                  <a:cubicBezTo>
                    <a:pt x="197" y="11"/>
                    <a:pt x="196" y="11"/>
                    <a:pt x="195" y="11"/>
                  </a:cubicBezTo>
                  <a:cubicBezTo>
                    <a:pt x="192" y="11"/>
                    <a:pt x="189" y="11"/>
                    <a:pt x="185" y="11"/>
                  </a:cubicBezTo>
                  <a:cubicBezTo>
                    <a:pt x="182" y="11"/>
                    <a:pt x="180" y="11"/>
                    <a:pt x="178" y="11"/>
                  </a:cubicBezTo>
                  <a:cubicBezTo>
                    <a:pt x="175" y="11"/>
                    <a:pt x="172" y="11"/>
                    <a:pt x="170" y="11"/>
                  </a:cubicBezTo>
                  <a:cubicBezTo>
                    <a:pt x="167" y="12"/>
                    <a:pt x="168" y="14"/>
                    <a:pt x="169" y="15"/>
                  </a:cubicBezTo>
                  <a:cubicBezTo>
                    <a:pt x="169" y="17"/>
                    <a:pt x="169" y="17"/>
                    <a:pt x="169" y="17"/>
                  </a:cubicBezTo>
                  <a:cubicBezTo>
                    <a:pt x="168" y="17"/>
                    <a:pt x="168" y="17"/>
                    <a:pt x="167" y="16"/>
                  </a:cubicBezTo>
                  <a:cubicBezTo>
                    <a:pt x="165" y="14"/>
                    <a:pt x="163" y="13"/>
                    <a:pt x="162" y="13"/>
                  </a:cubicBezTo>
                  <a:cubicBezTo>
                    <a:pt x="160" y="13"/>
                    <a:pt x="159" y="12"/>
                    <a:pt x="158" y="12"/>
                  </a:cubicBezTo>
                  <a:cubicBezTo>
                    <a:pt x="147" y="12"/>
                    <a:pt x="151" y="18"/>
                    <a:pt x="147" y="19"/>
                  </a:cubicBezTo>
                  <a:cubicBezTo>
                    <a:pt x="140" y="20"/>
                    <a:pt x="134" y="20"/>
                    <a:pt x="129" y="20"/>
                  </a:cubicBezTo>
                  <a:cubicBezTo>
                    <a:pt x="123" y="21"/>
                    <a:pt x="122" y="22"/>
                    <a:pt x="122" y="22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2" y="23"/>
                    <a:pt x="122" y="23"/>
                    <a:pt x="122" y="22"/>
                  </a:cubicBezTo>
                  <a:cubicBezTo>
                    <a:pt x="122" y="22"/>
                    <a:pt x="122" y="22"/>
                    <a:pt x="122" y="22"/>
                  </a:cubicBezTo>
                  <a:cubicBezTo>
                    <a:pt x="121" y="22"/>
                    <a:pt x="119" y="21"/>
                    <a:pt x="117" y="21"/>
                  </a:cubicBezTo>
                  <a:cubicBezTo>
                    <a:pt x="115" y="21"/>
                    <a:pt x="114" y="21"/>
                    <a:pt x="112" y="22"/>
                  </a:cubicBezTo>
                  <a:cubicBezTo>
                    <a:pt x="107" y="23"/>
                    <a:pt x="82" y="24"/>
                    <a:pt x="84" y="28"/>
                  </a:cubicBezTo>
                  <a:cubicBezTo>
                    <a:pt x="85" y="30"/>
                    <a:pt x="89" y="31"/>
                    <a:pt x="93" y="31"/>
                  </a:cubicBezTo>
                  <a:cubicBezTo>
                    <a:pt x="95" y="31"/>
                    <a:pt x="98" y="30"/>
                    <a:pt x="100" y="30"/>
                  </a:cubicBezTo>
                  <a:cubicBezTo>
                    <a:pt x="101" y="30"/>
                    <a:pt x="103" y="30"/>
                    <a:pt x="103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0" y="31"/>
                    <a:pt x="98" y="31"/>
                    <a:pt x="99" y="31"/>
                  </a:cubicBezTo>
                  <a:cubicBezTo>
                    <a:pt x="101" y="32"/>
                    <a:pt x="96" y="33"/>
                    <a:pt x="91" y="36"/>
                  </a:cubicBezTo>
                  <a:cubicBezTo>
                    <a:pt x="88" y="37"/>
                    <a:pt x="85" y="38"/>
                    <a:pt x="79" y="39"/>
                  </a:cubicBezTo>
                  <a:cubicBezTo>
                    <a:pt x="77" y="39"/>
                    <a:pt x="76" y="39"/>
                    <a:pt x="74" y="39"/>
                  </a:cubicBezTo>
                  <a:cubicBezTo>
                    <a:pt x="70" y="39"/>
                    <a:pt x="66" y="39"/>
                    <a:pt x="62" y="38"/>
                  </a:cubicBezTo>
                  <a:cubicBezTo>
                    <a:pt x="60" y="38"/>
                    <a:pt x="59" y="38"/>
                    <a:pt x="57" y="38"/>
                  </a:cubicBezTo>
                  <a:cubicBezTo>
                    <a:pt x="48" y="38"/>
                    <a:pt x="34" y="40"/>
                    <a:pt x="24" y="40"/>
                  </a:cubicBezTo>
                  <a:cubicBezTo>
                    <a:pt x="12" y="41"/>
                    <a:pt x="4" y="43"/>
                    <a:pt x="5" y="43"/>
                  </a:cubicBezTo>
                  <a:cubicBezTo>
                    <a:pt x="7" y="43"/>
                    <a:pt x="6" y="43"/>
                    <a:pt x="3" y="44"/>
                  </a:cubicBezTo>
                  <a:cubicBezTo>
                    <a:pt x="1" y="44"/>
                    <a:pt x="2" y="45"/>
                    <a:pt x="6" y="46"/>
                  </a:cubicBezTo>
                  <a:cubicBezTo>
                    <a:pt x="8" y="47"/>
                    <a:pt x="11" y="48"/>
                    <a:pt x="14" y="48"/>
                  </a:cubicBezTo>
                  <a:cubicBezTo>
                    <a:pt x="14" y="48"/>
                    <a:pt x="15" y="48"/>
                    <a:pt x="15" y="48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8" y="48"/>
                    <a:pt x="19" y="49"/>
                    <a:pt x="18" y="49"/>
                  </a:cubicBezTo>
                  <a:cubicBezTo>
                    <a:pt x="15" y="49"/>
                    <a:pt x="15" y="50"/>
                    <a:pt x="18" y="50"/>
                  </a:cubicBezTo>
                  <a:cubicBezTo>
                    <a:pt x="20" y="50"/>
                    <a:pt x="21" y="50"/>
                    <a:pt x="18" y="50"/>
                  </a:cubicBezTo>
                  <a:cubicBezTo>
                    <a:pt x="16" y="51"/>
                    <a:pt x="18" y="51"/>
                    <a:pt x="22" y="51"/>
                  </a:cubicBezTo>
                  <a:cubicBezTo>
                    <a:pt x="22" y="51"/>
                    <a:pt x="23" y="51"/>
                    <a:pt x="24" y="51"/>
                  </a:cubicBezTo>
                  <a:cubicBezTo>
                    <a:pt x="25" y="51"/>
                    <a:pt x="26" y="51"/>
                    <a:pt x="28" y="51"/>
                  </a:cubicBezTo>
                  <a:cubicBezTo>
                    <a:pt x="29" y="51"/>
                    <a:pt x="31" y="51"/>
                    <a:pt x="32" y="51"/>
                  </a:cubicBezTo>
                  <a:cubicBezTo>
                    <a:pt x="35" y="51"/>
                    <a:pt x="38" y="51"/>
                    <a:pt x="40" y="52"/>
                  </a:cubicBezTo>
                  <a:cubicBezTo>
                    <a:pt x="47" y="53"/>
                    <a:pt x="41" y="54"/>
                    <a:pt x="35" y="54"/>
                  </a:cubicBezTo>
                  <a:cubicBezTo>
                    <a:pt x="35" y="54"/>
                    <a:pt x="34" y="54"/>
                    <a:pt x="33" y="54"/>
                  </a:cubicBezTo>
                  <a:cubicBezTo>
                    <a:pt x="32" y="54"/>
                    <a:pt x="32" y="54"/>
                    <a:pt x="31" y="54"/>
                  </a:cubicBezTo>
                  <a:cubicBezTo>
                    <a:pt x="26" y="54"/>
                    <a:pt x="26" y="54"/>
                    <a:pt x="31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2" y="55"/>
                    <a:pt x="26" y="55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5" y="54"/>
                    <a:pt x="0" y="56"/>
                    <a:pt x="0" y="57"/>
                  </a:cubicBezTo>
                  <a:cubicBezTo>
                    <a:pt x="0" y="57"/>
                    <a:pt x="1" y="57"/>
                    <a:pt x="3" y="57"/>
                  </a:cubicBezTo>
                  <a:cubicBezTo>
                    <a:pt x="4" y="57"/>
                    <a:pt x="5" y="57"/>
                    <a:pt x="6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57"/>
                    <a:pt x="5" y="58"/>
                    <a:pt x="8" y="59"/>
                  </a:cubicBezTo>
                  <a:cubicBezTo>
                    <a:pt x="11" y="60"/>
                    <a:pt x="2" y="61"/>
                    <a:pt x="8" y="63"/>
                  </a:cubicBezTo>
                  <a:cubicBezTo>
                    <a:pt x="11" y="65"/>
                    <a:pt x="17" y="66"/>
                    <a:pt x="21" y="66"/>
                  </a:cubicBezTo>
                  <a:cubicBezTo>
                    <a:pt x="23" y="66"/>
                    <a:pt x="24" y="66"/>
                    <a:pt x="25" y="66"/>
                  </a:cubicBezTo>
                  <a:cubicBezTo>
                    <a:pt x="26" y="65"/>
                    <a:pt x="27" y="65"/>
                    <a:pt x="28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9" y="65"/>
                    <a:pt x="30" y="65"/>
                    <a:pt x="31" y="65"/>
                  </a:cubicBezTo>
                  <a:cubicBezTo>
                    <a:pt x="32" y="65"/>
                    <a:pt x="32" y="65"/>
                    <a:pt x="33" y="65"/>
                  </a:cubicBezTo>
                  <a:cubicBezTo>
                    <a:pt x="33" y="65"/>
                    <a:pt x="34" y="65"/>
                    <a:pt x="34" y="65"/>
                  </a:cubicBezTo>
                  <a:cubicBezTo>
                    <a:pt x="36" y="65"/>
                    <a:pt x="36" y="65"/>
                    <a:pt x="36" y="66"/>
                  </a:cubicBezTo>
                  <a:cubicBezTo>
                    <a:pt x="35" y="66"/>
                    <a:pt x="36" y="66"/>
                    <a:pt x="36" y="66"/>
                  </a:cubicBezTo>
                  <a:cubicBezTo>
                    <a:pt x="37" y="66"/>
                    <a:pt x="37" y="66"/>
                    <a:pt x="38" y="66"/>
                  </a:cubicBezTo>
                  <a:cubicBezTo>
                    <a:pt x="38" y="66"/>
                    <a:pt x="39" y="66"/>
                    <a:pt x="40" y="66"/>
                  </a:cubicBezTo>
                  <a:cubicBezTo>
                    <a:pt x="41" y="66"/>
                    <a:pt x="42" y="66"/>
                    <a:pt x="44" y="66"/>
                  </a:cubicBezTo>
                  <a:cubicBezTo>
                    <a:pt x="44" y="66"/>
                    <a:pt x="44" y="66"/>
                    <a:pt x="45" y="66"/>
                  </a:cubicBezTo>
                  <a:cubicBezTo>
                    <a:pt x="45" y="66"/>
                    <a:pt x="46" y="66"/>
                    <a:pt x="46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48" y="66"/>
                    <a:pt x="49" y="66"/>
                    <a:pt x="48" y="66"/>
                  </a:cubicBezTo>
                  <a:cubicBezTo>
                    <a:pt x="48" y="66"/>
                    <a:pt x="49" y="66"/>
                    <a:pt x="50" y="66"/>
                  </a:cubicBezTo>
                  <a:cubicBezTo>
                    <a:pt x="51" y="66"/>
                    <a:pt x="52" y="66"/>
                    <a:pt x="53" y="66"/>
                  </a:cubicBezTo>
                  <a:cubicBezTo>
                    <a:pt x="54" y="66"/>
                    <a:pt x="55" y="66"/>
                    <a:pt x="57" y="66"/>
                  </a:cubicBezTo>
                  <a:cubicBezTo>
                    <a:pt x="62" y="66"/>
                    <a:pt x="68" y="67"/>
                    <a:pt x="76" y="68"/>
                  </a:cubicBezTo>
                  <a:cubicBezTo>
                    <a:pt x="85" y="69"/>
                    <a:pt x="93" y="71"/>
                    <a:pt x="96" y="73"/>
                  </a:cubicBezTo>
                  <a:cubicBezTo>
                    <a:pt x="97" y="73"/>
                    <a:pt x="96" y="74"/>
                    <a:pt x="95" y="74"/>
                  </a:cubicBezTo>
                  <a:cubicBezTo>
                    <a:pt x="94" y="75"/>
                    <a:pt x="94" y="76"/>
                    <a:pt x="95" y="77"/>
                  </a:cubicBezTo>
                  <a:cubicBezTo>
                    <a:pt x="96" y="78"/>
                    <a:pt x="99" y="80"/>
                    <a:pt x="100" y="83"/>
                  </a:cubicBezTo>
                  <a:cubicBezTo>
                    <a:pt x="101" y="84"/>
                    <a:pt x="96" y="85"/>
                    <a:pt x="96" y="85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99" y="85"/>
                    <a:pt x="101" y="87"/>
                    <a:pt x="101" y="89"/>
                  </a:cubicBezTo>
                  <a:cubicBezTo>
                    <a:pt x="102" y="92"/>
                    <a:pt x="106" y="95"/>
                    <a:pt x="102" y="97"/>
                  </a:cubicBezTo>
                  <a:cubicBezTo>
                    <a:pt x="99" y="99"/>
                    <a:pt x="92" y="99"/>
                    <a:pt x="94" y="99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4" y="99"/>
                    <a:pt x="94" y="99"/>
                    <a:pt x="95" y="99"/>
                  </a:cubicBezTo>
                  <a:cubicBezTo>
                    <a:pt x="96" y="99"/>
                    <a:pt x="98" y="99"/>
                    <a:pt x="98" y="99"/>
                  </a:cubicBezTo>
                  <a:cubicBezTo>
                    <a:pt x="98" y="99"/>
                    <a:pt x="97" y="100"/>
                    <a:pt x="94" y="101"/>
                  </a:cubicBezTo>
                  <a:cubicBezTo>
                    <a:pt x="91" y="101"/>
                    <a:pt x="92" y="102"/>
                    <a:pt x="95" y="102"/>
                  </a:cubicBezTo>
                  <a:cubicBezTo>
                    <a:pt x="95" y="102"/>
                    <a:pt x="95" y="102"/>
                    <a:pt x="95" y="102"/>
                  </a:cubicBezTo>
                  <a:cubicBezTo>
                    <a:pt x="96" y="102"/>
                    <a:pt x="96" y="102"/>
                    <a:pt x="97" y="102"/>
                  </a:cubicBezTo>
                  <a:cubicBezTo>
                    <a:pt x="98" y="102"/>
                    <a:pt x="96" y="102"/>
                    <a:pt x="90" y="103"/>
                  </a:cubicBezTo>
                  <a:cubicBezTo>
                    <a:pt x="85" y="104"/>
                    <a:pt x="89" y="107"/>
                    <a:pt x="93" y="107"/>
                  </a:cubicBezTo>
                  <a:cubicBezTo>
                    <a:pt x="93" y="107"/>
                    <a:pt x="94" y="107"/>
                    <a:pt x="94" y="107"/>
                  </a:cubicBezTo>
                  <a:cubicBezTo>
                    <a:pt x="99" y="106"/>
                    <a:pt x="102" y="105"/>
                    <a:pt x="102" y="105"/>
                  </a:cubicBezTo>
                  <a:cubicBezTo>
                    <a:pt x="102" y="104"/>
                    <a:pt x="105" y="103"/>
                    <a:pt x="106" y="102"/>
                  </a:cubicBezTo>
                  <a:cubicBezTo>
                    <a:pt x="107" y="102"/>
                    <a:pt x="107" y="102"/>
                    <a:pt x="107" y="101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3"/>
                    <a:pt x="108" y="104"/>
                    <a:pt x="110" y="104"/>
                  </a:cubicBezTo>
                  <a:cubicBezTo>
                    <a:pt x="110" y="104"/>
                    <a:pt x="111" y="104"/>
                    <a:pt x="112" y="104"/>
                  </a:cubicBezTo>
                  <a:cubicBezTo>
                    <a:pt x="113" y="103"/>
                    <a:pt x="114" y="103"/>
                    <a:pt x="114" y="103"/>
                  </a:cubicBezTo>
                  <a:cubicBezTo>
                    <a:pt x="115" y="103"/>
                    <a:pt x="114" y="103"/>
                    <a:pt x="114" y="104"/>
                  </a:cubicBezTo>
                  <a:cubicBezTo>
                    <a:pt x="112" y="104"/>
                    <a:pt x="113" y="105"/>
                    <a:pt x="117" y="105"/>
                  </a:cubicBezTo>
                  <a:cubicBezTo>
                    <a:pt x="120" y="105"/>
                    <a:pt x="120" y="106"/>
                    <a:pt x="116" y="106"/>
                  </a:cubicBezTo>
                  <a:cubicBezTo>
                    <a:pt x="113" y="107"/>
                    <a:pt x="112" y="107"/>
                    <a:pt x="116" y="107"/>
                  </a:cubicBezTo>
                  <a:cubicBezTo>
                    <a:pt x="119" y="107"/>
                    <a:pt x="119" y="107"/>
                    <a:pt x="116" y="108"/>
                  </a:cubicBezTo>
                  <a:cubicBezTo>
                    <a:pt x="114" y="109"/>
                    <a:pt x="113" y="109"/>
                    <a:pt x="115" y="109"/>
                  </a:cubicBezTo>
                  <a:cubicBezTo>
                    <a:pt x="115" y="109"/>
                    <a:pt x="116" y="109"/>
                    <a:pt x="116" y="109"/>
                  </a:cubicBezTo>
                  <a:cubicBezTo>
                    <a:pt x="117" y="109"/>
                    <a:pt x="117" y="109"/>
                    <a:pt x="118" y="109"/>
                  </a:cubicBezTo>
                  <a:cubicBezTo>
                    <a:pt x="120" y="109"/>
                    <a:pt x="120" y="109"/>
                    <a:pt x="118" y="109"/>
                  </a:cubicBezTo>
                  <a:cubicBezTo>
                    <a:pt x="116" y="109"/>
                    <a:pt x="117" y="109"/>
                    <a:pt x="120" y="110"/>
                  </a:cubicBezTo>
                  <a:cubicBezTo>
                    <a:pt x="122" y="110"/>
                    <a:pt x="122" y="110"/>
                    <a:pt x="120" y="110"/>
                  </a:cubicBezTo>
                  <a:cubicBezTo>
                    <a:pt x="120" y="110"/>
                    <a:pt x="120" y="110"/>
                    <a:pt x="119" y="110"/>
                  </a:cubicBezTo>
                  <a:cubicBezTo>
                    <a:pt x="119" y="110"/>
                    <a:pt x="119" y="110"/>
                    <a:pt x="118" y="110"/>
                  </a:cubicBezTo>
                  <a:cubicBezTo>
                    <a:pt x="117" y="110"/>
                    <a:pt x="117" y="111"/>
                    <a:pt x="118" y="111"/>
                  </a:cubicBezTo>
                  <a:cubicBezTo>
                    <a:pt x="120" y="112"/>
                    <a:pt x="120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8" y="112"/>
                    <a:pt x="118" y="112"/>
                  </a:cubicBezTo>
                  <a:cubicBezTo>
                    <a:pt x="118" y="112"/>
                    <a:pt x="118" y="112"/>
                    <a:pt x="120" y="113"/>
                  </a:cubicBezTo>
                  <a:cubicBezTo>
                    <a:pt x="121" y="113"/>
                    <a:pt x="122" y="114"/>
                    <a:pt x="121" y="114"/>
                  </a:cubicBezTo>
                  <a:cubicBezTo>
                    <a:pt x="121" y="114"/>
                    <a:pt x="121" y="114"/>
                    <a:pt x="121" y="114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17" y="114"/>
                    <a:pt x="112" y="113"/>
                    <a:pt x="106" y="112"/>
                  </a:cubicBezTo>
                  <a:cubicBezTo>
                    <a:pt x="101" y="111"/>
                    <a:pt x="96" y="111"/>
                    <a:pt x="92" y="111"/>
                  </a:cubicBezTo>
                  <a:cubicBezTo>
                    <a:pt x="89" y="111"/>
                    <a:pt x="87" y="111"/>
                    <a:pt x="86" y="112"/>
                  </a:cubicBezTo>
                  <a:cubicBezTo>
                    <a:pt x="84" y="113"/>
                    <a:pt x="92" y="115"/>
                    <a:pt x="102" y="116"/>
                  </a:cubicBezTo>
                  <a:cubicBezTo>
                    <a:pt x="114" y="117"/>
                    <a:pt x="125" y="118"/>
                    <a:pt x="122" y="119"/>
                  </a:cubicBezTo>
                  <a:cubicBezTo>
                    <a:pt x="120" y="120"/>
                    <a:pt x="118" y="120"/>
                    <a:pt x="120" y="120"/>
                  </a:cubicBezTo>
                  <a:cubicBezTo>
                    <a:pt x="121" y="120"/>
                    <a:pt x="120" y="121"/>
                    <a:pt x="117" y="121"/>
                  </a:cubicBezTo>
                  <a:cubicBezTo>
                    <a:pt x="114" y="122"/>
                    <a:pt x="115" y="122"/>
                    <a:pt x="117" y="122"/>
                  </a:cubicBezTo>
                  <a:cubicBezTo>
                    <a:pt x="119" y="123"/>
                    <a:pt x="120" y="123"/>
                    <a:pt x="119" y="123"/>
                  </a:cubicBezTo>
                  <a:cubicBezTo>
                    <a:pt x="117" y="123"/>
                    <a:pt x="118" y="123"/>
                    <a:pt x="119" y="124"/>
                  </a:cubicBezTo>
                  <a:cubicBezTo>
                    <a:pt x="119" y="124"/>
                    <a:pt x="120" y="124"/>
                    <a:pt x="119" y="124"/>
                  </a:cubicBezTo>
                  <a:cubicBezTo>
                    <a:pt x="119" y="124"/>
                    <a:pt x="118" y="124"/>
                    <a:pt x="116" y="123"/>
                  </a:cubicBezTo>
                  <a:cubicBezTo>
                    <a:pt x="115" y="123"/>
                    <a:pt x="113" y="123"/>
                    <a:pt x="113" y="123"/>
                  </a:cubicBezTo>
                  <a:cubicBezTo>
                    <a:pt x="111" y="123"/>
                    <a:pt x="110" y="123"/>
                    <a:pt x="110" y="124"/>
                  </a:cubicBezTo>
                  <a:cubicBezTo>
                    <a:pt x="109" y="124"/>
                    <a:pt x="109" y="125"/>
                    <a:pt x="110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09" y="125"/>
                    <a:pt x="106" y="126"/>
                    <a:pt x="101" y="126"/>
                  </a:cubicBezTo>
                  <a:cubicBezTo>
                    <a:pt x="96" y="127"/>
                    <a:pt x="92" y="127"/>
                    <a:pt x="91" y="127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2" y="127"/>
                    <a:pt x="93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100" y="128"/>
                    <a:pt x="102" y="128"/>
                    <a:pt x="102" y="128"/>
                  </a:cubicBezTo>
                  <a:cubicBezTo>
                    <a:pt x="101" y="127"/>
                    <a:pt x="102" y="127"/>
                    <a:pt x="104" y="127"/>
                  </a:cubicBezTo>
                  <a:cubicBezTo>
                    <a:pt x="104" y="127"/>
                    <a:pt x="105" y="127"/>
                    <a:pt x="105" y="127"/>
                  </a:cubicBezTo>
                  <a:cubicBezTo>
                    <a:pt x="106" y="127"/>
                    <a:pt x="107" y="128"/>
                    <a:pt x="108" y="129"/>
                  </a:cubicBezTo>
                  <a:cubicBezTo>
                    <a:pt x="109" y="130"/>
                    <a:pt x="108" y="130"/>
                    <a:pt x="105" y="130"/>
                  </a:cubicBezTo>
                  <a:cubicBezTo>
                    <a:pt x="104" y="130"/>
                    <a:pt x="102" y="130"/>
                    <a:pt x="100" y="130"/>
                  </a:cubicBezTo>
                  <a:cubicBezTo>
                    <a:pt x="96" y="129"/>
                    <a:pt x="92" y="129"/>
                    <a:pt x="91" y="129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90" y="129"/>
                    <a:pt x="89" y="129"/>
                    <a:pt x="87" y="129"/>
                  </a:cubicBezTo>
                  <a:cubicBezTo>
                    <a:pt x="87" y="128"/>
                    <a:pt x="86" y="128"/>
                    <a:pt x="86" y="128"/>
                  </a:cubicBezTo>
                  <a:cubicBezTo>
                    <a:pt x="85" y="128"/>
                    <a:pt x="86" y="129"/>
                    <a:pt x="88" y="129"/>
                  </a:cubicBezTo>
                  <a:cubicBezTo>
                    <a:pt x="91" y="130"/>
                    <a:pt x="88" y="130"/>
                    <a:pt x="83" y="130"/>
                  </a:cubicBezTo>
                  <a:cubicBezTo>
                    <a:pt x="78" y="131"/>
                    <a:pt x="81" y="131"/>
                    <a:pt x="88" y="131"/>
                  </a:cubicBezTo>
                  <a:cubicBezTo>
                    <a:pt x="88" y="131"/>
                    <a:pt x="89" y="131"/>
                    <a:pt x="89" y="131"/>
                  </a:cubicBezTo>
                  <a:cubicBezTo>
                    <a:pt x="92" y="131"/>
                    <a:pt x="95" y="131"/>
                    <a:pt x="97" y="131"/>
                  </a:cubicBezTo>
                  <a:cubicBezTo>
                    <a:pt x="100" y="131"/>
                    <a:pt x="102" y="131"/>
                    <a:pt x="102" y="131"/>
                  </a:cubicBezTo>
                  <a:cubicBezTo>
                    <a:pt x="103" y="131"/>
                    <a:pt x="103" y="131"/>
                    <a:pt x="103" y="131"/>
                  </a:cubicBezTo>
                  <a:cubicBezTo>
                    <a:pt x="104" y="131"/>
                    <a:pt x="104" y="131"/>
                    <a:pt x="103" y="131"/>
                  </a:cubicBezTo>
                  <a:cubicBezTo>
                    <a:pt x="103" y="131"/>
                    <a:pt x="104" y="131"/>
                    <a:pt x="106" y="131"/>
                  </a:cubicBezTo>
                  <a:cubicBezTo>
                    <a:pt x="106" y="131"/>
                    <a:pt x="107" y="131"/>
                    <a:pt x="107" y="131"/>
                  </a:cubicBezTo>
                  <a:cubicBezTo>
                    <a:pt x="107" y="131"/>
                    <a:pt x="107" y="131"/>
                    <a:pt x="107" y="131"/>
                  </a:cubicBezTo>
                  <a:cubicBezTo>
                    <a:pt x="110" y="131"/>
                    <a:pt x="110" y="132"/>
                    <a:pt x="107" y="132"/>
                  </a:cubicBezTo>
                  <a:cubicBezTo>
                    <a:pt x="105" y="132"/>
                    <a:pt x="105" y="133"/>
                    <a:pt x="107" y="133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7" y="133"/>
                    <a:pt x="100" y="133"/>
                    <a:pt x="91" y="132"/>
                  </a:cubicBezTo>
                  <a:cubicBezTo>
                    <a:pt x="90" y="132"/>
                    <a:pt x="88" y="132"/>
                    <a:pt x="87" y="132"/>
                  </a:cubicBezTo>
                  <a:cubicBezTo>
                    <a:pt x="78" y="132"/>
                    <a:pt x="78" y="134"/>
                    <a:pt x="83" y="134"/>
                  </a:cubicBezTo>
                  <a:cubicBezTo>
                    <a:pt x="88" y="135"/>
                    <a:pt x="88" y="135"/>
                    <a:pt x="82" y="135"/>
                  </a:cubicBezTo>
                  <a:cubicBezTo>
                    <a:pt x="77" y="135"/>
                    <a:pt x="72" y="135"/>
                    <a:pt x="73" y="135"/>
                  </a:cubicBezTo>
                  <a:cubicBezTo>
                    <a:pt x="74" y="135"/>
                    <a:pt x="74" y="136"/>
                    <a:pt x="73" y="136"/>
                  </a:cubicBezTo>
                  <a:cubicBezTo>
                    <a:pt x="71" y="136"/>
                    <a:pt x="73" y="136"/>
                    <a:pt x="77" y="136"/>
                  </a:cubicBezTo>
                  <a:cubicBezTo>
                    <a:pt x="81" y="136"/>
                    <a:pt x="84" y="137"/>
                    <a:pt x="84" y="137"/>
                  </a:cubicBezTo>
                  <a:cubicBezTo>
                    <a:pt x="84" y="137"/>
                    <a:pt x="83" y="137"/>
                    <a:pt x="81" y="138"/>
                  </a:cubicBezTo>
                  <a:cubicBezTo>
                    <a:pt x="79" y="138"/>
                    <a:pt x="79" y="138"/>
                    <a:pt x="80" y="138"/>
                  </a:cubicBezTo>
                  <a:cubicBezTo>
                    <a:pt x="81" y="138"/>
                    <a:pt x="80" y="138"/>
                    <a:pt x="77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8"/>
                    <a:pt x="77" y="138"/>
                    <a:pt x="76" y="138"/>
                  </a:cubicBezTo>
                  <a:cubicBezTo>
                    <a:pt x="75" y="138"/>
                    <a:pt x="74" y="138"/>
                    <a:pt x="76" y="139"/>
                  </a:cubicBezTo>
                  <a:cubicBezTo>
                    <a:pt x="78" y="139"/>
                    <a:pt x="77" y="139"/>
                    <a:pt x="73" y="140"/>
                  </a:cubicBezTo>
                  <a:cubicBezTo>
                    <a:pt x="71" y="140"/>
                    <a:pt x="72" y="140"/>
                    <a:pt x="75" y="140"/>
                  </a:cubicBezTo>
                  <a:cubicBezTo>
                    <a:pt x="77" y="140"/>
                    <a:pt x="80" y="140"/>
                    <a:pt x="84" y="139"/>
                  </a:cubicBezTo>
                  <a:cubicBezTo>
                    <a:pt x="87" y="139"/>
                    <a:pt x="89" y="139"/>
                    <a:pt x="90" y="139"/>
                  </a:cubicBezTo>
                  <a:cubicBezTo>
                    <a:pt x="91" y="139"/>
                    <a:pt x="90" y="139"/>
                    <a:pt x="85" y="140"/>
                  </a:cubicBezTo>
                  <a:cubicBezTo>
                    <a:pt x="77" y="141"/>
                    <a:pt x="73" y="142"/>
                    <a:pt x="78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2"/>
                    <a:pt x="79" y="142"/>
                    <a:pt x="79" y="142"/>
                  </a:cubicBezTo>
                  <a:cubicBezTo>
                    <a:pt x="83" y="142"/>
                    <a:pt x="83" y="142"/>
                    <a:pt x="79" y="142"/>
                  </a:cubicBezTo>
                  <a:cubicBezTo>
                    <a:pt x="75" y="143"/>
                    <a:pt x="73" y="144"/>
                    <a:pt x="74" y="144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79" y="145"/>
                    <a:pt x="82" y="144"/>
                    <a:pt x="85" y="144"/>
                  </a:cubicBezTo>
                  <a:cubicBezTo>
                    <a:pt x="87" y="144"/>
                    <a:pt x="88" y="144"/>
                    <a:pt x="89" y="144"/>
                  </a:cubicBezTo>
                  <a:cubicBezTo>
                    <a:pt x="89" y="144"/>
                    <a:pt x="88" y="144"/>
                    <a:pt x="84" y="145"/>
                  </a:cubicBezTo>
                  <a:cubicBezTo>
                    <a:pt x="78" y="145"/>
                    <a:pt x="75" y="147"/>
                    <a:pt x="76" y="148"/>
                  </a:cubicBezTo>
                  <a:cubicBezTo>
                    <a:pt x="76" y="148"/>
                    <a:pt x="79" y="148"/>
                    <a:pt x="81" y="148"/>
                  </a:cubicBezTo>
                  <a:cubicBezTo>
                    <a:pt x="81" y="148"/>
                    <a:pt x="82" y="148"/>
                    <a:pt x="82" y="148"/>
                  </a:cubicBezTo>
                  <a:cubicBezTo>
                    <a:pt x="82" y="148"/>
                    <a:pt x="83" y="148"/>
                    <a:pt x="83" y="148"/>
                  </a:cubicBezTo>
                  <a:cubicBezTo>
                    <a:pt x="83" y="148"/>
                    <a:pt x="81" y="149"/>
                    <a:pt x="78" y="150"/>
                  </a:cubicBezTo>
                  <a:cubicBezTo>
                    <a:pt x="76" y="151"/>
                    <a:pt x="78" y="151"/>
                    <a:pt x="80" y="151"/>
                  </a:cubicBezTo>
                  <a:cubicBezTo>
                    <a:pt x="81" y="151"/>
                    <a:pt x="82" y="151"/>
                    <a:pt x="82" y="151"/>
                  </a:cubicBezTo>
                  <a:cubicBezTo>
                    <a:pt x="85" y="151"/>
                    <a:pt x="86" y="150"/>
                    <a:pt x="87" y="150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87" y="150"/>
                    <a:pt x="87" y="150"/>
                    <a:pt x="88" y="150"/>
                  </a:cubicBezTo>
                  <a:cubicBezTo>
                    <a:pt x="89" y="150"/>
                    <a:pt x="91" y="150"/>
                    <a:pt x="92" y="150"/>
                  </a:cubicBezTo>
                  <a:cubicBezTo>
                    <a:pt x="93" y="150"/>
                    <a:pt x="94" y="150"/>
                    <a:pt x="94" y="150"/>
                  </a:cubicBezTo>
                  <a:cubicBezTo>
                    <a:pt x="96" y="150"/>
                    <a:pt x="96" y="150"/>
                    <a:pt x="97" y="151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7" y="151"/>
                    <a:pt x="96" y="151"/>
                    <a:pt x="96" y="151"/>
                  </a:cubicBezTo>
                  <a:cubicBezTo>
                    <a:pt x="94" y="151"/>
                    <a:pt x="93" y="151"/>
                    <a:pt x="92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0" y="151"/>
                    <a:pt x="90" y="151"/>
                    <a:pt x="92" y="152"/>
                  </a:cubicBezTo>
                  <a:cubicBezTo>
                    <a:pt x="93" y="152"/>
                    <a:pt x="91" y="152"/>
                    <a:pt x="87" y="153"/>
                  </a:cubicBezTo>
                  <a:cubicBezTo>
                    <a:pt x="84" y="153"/>
                    <a:pt x="83" y="153"/>
                    <a:pt x="85" y="153"/>
                  </a:cubicBezTo>
                  <a:cubicBezTo>
                    <a:pt x="86" y="153"/>
                    <a:pt x="86" y="153"/>
                    <a:pt x="87" y="153"/>
                  </a:cubicBezTo>
                  <a:cubicBezTo>
                    <a:pt x="88" y="153"/>
                    <a:pt x="89" y="153"/>
                    <a:pt x="89" y="153"/>
                  </a:cubicBezTo>
                  <a:cubicBezTo>
                    <a:pt x="91" y="153"/>
                    <a:pt x="90" y="153"/>
                    <a:pt x="87" y="153"/>
                  </a:cubicBezTo>
                  <a:cubicBezTo>
                    <a:pt x="82" y="154"/>
                    <a:pt x="79" y="155"/>
                    <a:pt x="81" y="155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3" y="155"/>
                    <a:pt x="83" y="155"/>
                    <a:pt x="81" y="155"/>
                  </a:cubicBezTo>
                  <a:cubicBezTo>
                    <a:pt x="79" y="155"/>
                    <a:pt x="81" y="156"/>
                    <a:pt x="84" y="156"/>
                  </a:cubicBezTo>
                  <a:cubicBezTo>
                    <a:pt x="84" y="156"/>
                    <a:pt x="85" y="156"/>
                    <a:pt x="85" y="156"/>
                  </a:cubicBezTo>
                  <a:cubicBezTo>
                    <a:pt x="85" y="156"/>
                    <a:pt x="85" y="156"/>
                    <a:pt x="86" y="156"/>
                  </a:cubicBezTo>
                  <a:cubicBezTo>
                    <a:pt x="88" y="156"/>
                    <a:pt x="89" y="156"/>
                    <a:pt x="87" y="156"/>
                  </a:cubicBezTo>
                  <a:cubicBezTo>
                    <a:pt x="85" y="156"/>
                    <a:pt x="84" y="156"/>
                    <a:pt x="85" y="156"/>
                  </a:cubicBezTo>
                  <a:cubicBezTo>
                    <a:pt x="86" y="156"/>
                    <a:pt x="85" y="157"/>
                    <a:pt x="84" y="157"/>
                  </a:cubicBezTo>
                  <a:cubicBezTo>
                    <a:pt x="82" y="157"/>
                    <a:pt x="82" y="157"/>
                    <a:pt x="85" y="157"/>
                  </a:cubicBezTo>
                  <a:cubicBezTo>
                    <a:pt x="87" y="157"/>
                    <a:pt x="87" y="157"/>
                    <a:pt x="85" y="158"/>
                  </a:cubicBezTo>
                  <a:cubicBezTo>
                    <a:pt x="83" y="158"/>
                    <a:pt x="83" y="158"/>
                    <a:pt x="84" y="158"/>
                  </a:cubicBezTo>
                  <a:cubicBezTo>
                    <a:pt x="84" y="158"/>
                    <a:pt x="84" y="158"/>
                    <a:pt x="85" y="158"/>
                  </a:cubicBezTo>
                  <a:cubicBezTo>
                    <a:pt x="85" y="158"/>
                    <a:pt x="85" y="158"/>
                    <a:pt x="85" y="158"/>
                  </a:cubicBezTo>
                  <a:cubicBezTo>
                    <a:pt x="87" y="158"/>
                    <a:pt x="87" y="159"/>
                    <a:pt x="85" y="159"/>
                  </a:cubicBezTo>
                  <a:cubicBezTo>
                    <a:pt x="83" y="159"/>
                    <a:pt x="87" y="160"/>
                    <a:pt x="88" y="160"/>
                  </a:cubicBezTo>
                  <a:cubicBezTo>
                    <a:pt x="88" y="160"/>
                    <a:pt x="89" y="160"/>
                    <a:pt x="89" y="160"/>
                  </a:cubicBezTo>
                  <a:cubicBezTo>
                    <a:pt x="89" y="160"/>
                    <a:pt x="89" y="160"/>
                    <a:pt x="89" y="160"/>
                  </a:cubicBezTo>
                  <a:cubicBezTo>
                    <a:pt x="90" y="160"/>
                    <a:pt x="90" y="161"/>
                    <a:pt x="89" y="161"/>
                  </a:cubicBezTo>
                  <a:cubicBezTo>
                    <a:pt x="88" y="162"/>
                    <a:pt x="90" y="163"/>
                    <a:pt x="90" y="164"/>
                  </a:cubicBezTo>
                  <a:cubicBezTo>
                    <a:pt x="90" y="165"/>
                    <a:pt x="91" y="165"/>
                    <a:pt x="93" y="165"/>
                  </a:cubicBezTo>
                  <a:cubicBezTo>
                    <a:pt x="93" y="165"/>
                    <a:pt x="94" y="165"/>
                    <a:pt x="94" y="165"/>
                  </a:cubicBezTo>
                  <a:cubicBezTo>
                    <a:pt x="95" y="165"/>
                    <a:pt x="95" y="165"/>
                    <a:pt x="95" y="165"/>
                  </a:cubicBezTo>
                  <a:cubicBezTo>
                    <a:pt x="96" y="165"/>
                    <a:pt x="96" y="165"/>
                    <a:pt x="95" y="166"/>
                  </a:cubicBezTo>
                  <a:cubicBezTo>
                    <a:pt x="93" y="166"/>
                    <a:pt x="92" y="166"/>
                    <a:pt x="93" y="166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97" y="166"/>
                    <a:pt x="96" y="167"/>
                    <a:pt x="94" y="167"/>
                  </a:cubicBezTo>
                  <a:cubicBezTo>
                    <a:pt x="92" y="168"/>
                    <a:pt x="93" y="168"/>
                    <a:pt x="96" y="168"/>
                  </a:cubicBezTo>
                  <a:cubicBezTo>
                    <a:pt x="99" y="168"/>
                    <a:pt x="100" y="168"/>
                    <a:pt x="99" y="168"/>
                  </a:cubicBezTo>
                  <a:cubicBezTo>
                    <a:pt x="97" y="169"/>
                    <a:pt x="98" y="169"/>
                    <a:pt x="98" y="169"/>
                  </a:cubicBezTo>
                  <a:cubicBezTo>
                    <a:pt x="99" y="170"/>
                    <a:pt x="102" y="170"/>
                    <a:pt x="105" y="170"/>
                  </a:cubicBezTo>
                  <a:cubicBezTo>
                    <a:pt x="108" y="171"/>
                    <a:pt x="110" y="172"/>
                    <a:pt x="113" y="172"/>
                  </a:cubicBezTo>
                  <a:cubicBezTo>
                    <a:pt x="114" y="172"/>
                    <a:pt x="115" y="172"/>
                    <a:pt x="117" y="172"/>
                  </a:cubicBezTo>
                  <a:cubicBezTo>
                    <a:pt x="121" y="171"/>
                    <a:pt x="125" y="171"/>
                    <a:pt x="126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2"/>
                    <a:pt x="128" y="172"/>
                  </a:cubicBezTo>
                  <a:cubicBezTo>
                    <a:pt x="128" y="172"/>
                    <a:pt x="129" y="171"/>
                    <a:pt x="130" y="171"/>
                  </a:cubicBezTo>
                  <a:cubicBezTo>
                    <a:pt x="131" y="171"/>
                    <a:pt x="132" y="171"/>
                    <a:pt x="133" y="171"/>
                  </a:cubicBezTo>
                  <a:cubicBezTo>
                    <a:pt x="133" y="171"/>
                    <a:pt x="133" y="171"/>
                    <a:pt x="132" y="172"/>
                  </a:cubicBezTo>
                  <a:cubicBezTo>
                    <a:pt x="130" y="172"/>
                    <a:pt x="129" y="173"/>
                    <a:pt x="130" y="173"/>
                  </a:cubicBezTo>
                  <a:cubicBezTo>
                    <a:pt x="130" y="173"/>
                    <a:pt x="130" y="172"/>
                    <a:pt x="130" y="172"/>
                  </a:cubicBezTo>
                  <a:cubicBezTo>
                    <a:pt x="131" y="172"/>
                    <a:pt x="131" y="172"/>
                    <a:pt x="131" y="172"/>
                  </a:cubicBezTo>
                  <a:cubicBezTo>
                    <a:pt x="132" y="172"/>
                    <a:pt x="131" y="173"/>
                    <a:pt x="129" y="173"/>
                  </a:cubicBezTo>
                  <a:cubicBezTo>
                    <a:pt x="126" y="174"/>
                    <a:pt x="126" y="174"/>
                    <a:pt x="128" y="174"/>
                  </a:cubicBezTo>
                  <a:cubicBezTo>
                    <a:pt x="129" y="174"/>
                    <a:pt x="130" y="174"/>
                    <a:pt x="130" y="174"/>
                  </a:cubicBezTo>
                  <a:cubicBezTo>
                    <a:pt x="130" y="174"/>
                    <a:pt x="131" y="174"/>
                    <a:pt x="131" y="174"/>
                  </a:cubicBezTo>
                  <a:cubicBezTo>
                    <a:pt x="131" y="174"/>
                    <a:pt x="131" y="174"/>
                    <a:pt x="132" y="174"/>
                  </a:cubicBezTo>
                  <a:cubicBezTo>
                    <a:pt x="132" y="174"/>
                    <a:pt x="132" y="174"/>
                    <a:pt x="132" y="174"/>
                  </a:cubicBezTo>
                  <a:cubicBezTo>
                    <a:pt x="131" y="175"/>
                    <a:pt x="132" y="175"/>
                    <a:pt x="133" y="175"/>
                  </a:cubicBezTo>
                  <a:cubicBezTo>
                    <a:pt x="133" y="175"/>
                    <a:pt x="134" y="175"/>
                    <a:pt x="134" y="175"/>
                  </a:cubicBezTo>
                  <a:cubicBezTo>
                    <a:pt x="135" y="174"/>
                    <a:pt x="135" y="174"/>
                    <a:pt x="135" y="174"/>
                  </a:cubicBezTo>
                  <a:cubicBezTo>
                    <a:pt x="136" y="174"/>
                    <a:pt x="136" y="175"/>
                    <a:pt x="135" y="175"/>
                  </a:cubicBezTo>
                  <a:cubicBezTo>
                    <a:pt x="134" y="176"/>
                    <a:pt x="134" y="176"/>
                    <a:pt x="134" y="176"/>
                  </a:cubicBezTo>
                  <a:cubicBezTo>
                    <a:pt x="135" y="176"/>
                    <a:pt x="135" y="176"/>
                    <a:pt x="136" y="176"/>
                  </a:cubicBezTo>
                  <a:cubicBezTo>
                    <a:pt x="137" y="175"/>
                    <a:pt x="137" y="175"/>
                    <a:pt x="137" y="175"/>
                  </a:cubicBezTo>
                  <a:cubicBezTo>
                    <a:pt x="138" y="175"/>
                    <a:pt x="138" y="175"/>
                    <a:pt x="137" y="176"/>
                  </a:cubicBezTo>
                  <a:cubicBezTo>
                    <a:pt x="136" y="176"/>
                    <a:pt x="137" y="176"/>
                    <a:pt x="137" y="176"/>
                  </a:cubicBezTo>
                  <a:cubicBezTo>
                    <a:pt x="138" y="176"/>
                    <a:pt x="139" y="176"/>
                    <a:pt x="140" y="176"/>
                  </a:cubicBezTo>
                  <a:cubicBezTo>
                    <a:pt x="141" y="176"/>
                    <a:pt x="142" y="176"/>
                    <a:pt x="144" y="176"/>
                  </a:cubicBezTo>
                  <a:cubicBezTo>
                    <a:pt x="146" y="176"/>
                    <a:pt x="147" y="176"/>
                    <a:pt x="149" y="176"/>
                  </a:cubicBezTo>
                  <a:cubicBezTo>
                    <a:pt x="150" y="176"/>
                    <a:pt x="150" y="176"/>
                    <a:pt x="151" y="176"/>
                  </a:cubicBezTo>
                  <a:cubicBezTo>
                    <a:pt x="153" y="176"/>
                    <a:pt x="153" y="176"/>
                    <a:pt x="151" y="175"/>
                  </a:cubicBezTo>
                  <a:cubicBezTo>
                    <a:pt x="148" y="175"/>
                    <a:pt x="148" y="174"/>
                    <a:pt x="152" y="174"/>
                  </a:cubicBezTo>
                  <a:cubicBezTo>
                    <a:pt x="156" y="174"/>
                    <a:pt x="158" y="174"/>
                    <a:pt x="156" y="174"/>
                  </a:cubicBezTo>
                  <a:cubicBezTo>
                    <a:pt x="154" y="174"/>
                    <a:pt x="155" y="174"/>
                    <a:pt x="157" y="174"/>
                  </a:cubicBezTo>
                  <a:cubicBezTo>
                    <a:pt x="158" y="174"/>
                    <a:pt x="157" y="174"/>
                    <a:pt x="155" y="173"/>
                  </a:cubicBezTo>
                  <a:cubicBezTo>
                    <a:pt x="154" y="173"/>
                    <a:pt x="154" y="172"/>
                    <a:pt x="157" y="172"/>
                  </a:cubicBezTo>
                  <a:cubicBezTo>
                    <a:pt x="160" y="172"/>
                    <a:pt x="160" y="172"/>
                    <a:pt x="158" y="171"/>
                  </a:cubicBezTo>
                  <a:cubicBezTo>
                    <a:pt x="156" y="171"/>
                    <a:pt x="156" y="171"/>
                    <a:pt x="156" y="171"/>
                  </a:cubicBezTo>
                  <a:cubicBezTo>
                    <a:pt x="157" y="171"/>
                    <a:pt x="157" y="171"/>
                    <a:pt x="158" y="171"/>
                  </a:cubicBezTo>
                  <a:cubicBezTo>
                    <a:pt x="158" y="171"/>
                    <a:pt x="158" y="171"/>
                    <a:pt x="158" y="171"/>
                  </a:cubicBezTo>
                  <a:cubicBezTo>
                    <a:pt x="160" y="171"/>
                    <a:pt x="161" y="170"/>
                    <a:pt x="159" y="170"/>
                  </a:cubicBezTo>
                  <a:cubicBezTo>
                    <a:pt x="158" y="170"/>
                    <a:pt x="159" y="170"/>
                    <a:pt x="160" y="170"/>
                  </a:cubicBezTo>
                  <a:cubicBezTo>
                    <a:pt x="160" y="170"/>
                    <a:pt x="160" y="170"/>
                    <a:pt x="161" y="170"/>
                  </a:cubicBezTo>
                  <a:cubicBezTo>
                    <a:pt x="161" y="170"/>
                    <a:pt x="161" y="170"/>
                    <a:pt x="161" y="170"/>
                  </a:cubicBezTo>
                  <a:cubicBezTo>
                    <a:pt x="162" y="170"/>
                    <a:pt x="163" y="169"/>
                    <a:pt x="162" y="169"/>
                  </a:cubicBezTo>
                  <a:cubicBezTo>
                    <a:pt x="162" y="169"/>
                    <a:pt x="162" y="169"/>
                    <a:pt x="163" y="169"/>
                  </a:cubicBezTo>
                  <a:cubicBezTo>
                    <a:pt x="165" y="168"/>
                    <a:pt x="164" y="168"/>
                    <a:pt x="163" y="168"/>
                  </a:cubicBezTo>
                  <a:cubicBezTo>
                    <a:pt x="162" y="168"/>
                    <a:pt x="171" y="168"/>
                    <a:pt x="170" y="166"/>
                  </a:cubicBezTo>
                  <a:cubicBezTo>
                    <a:pt x="169" y="165"/>
                    <a:pt x="166" y="164"/>
                    <a:pt x="167" y="164"/>
                  </a:cubicBezTo>
                  <a:cubicBezTo>
                    <a:pt x="167" y="164"/>
                    <a:pt x="167" y="164"/>
                    <a:pt x="168" y="164"/>
                  </a:cubicBezTo>
                  <a:cubicBezTo>
                    <a:pt x="168" y="164"/>
                    <a:pt x="169" y="164"/>
                    <a:pt x="169" y="164"/>
                  </a:cubicBezTo>
                  <a:cubicBezTo>
                    <a:pt x="170" y="164"/>
                    <a:pt x="170" y="164"/>
                    <a:pt x="168" y="164"/>
                  </a:cubicBezTo>
                  <a:cubicBezTo>
                    <a:pt x="165" y="163"/>
                    <a:pt x="165" y="163"/>
                    <a:pt x="167" y="162"/>
                  </a:cubicBezTo>
                  <a:cubicBezTo>
                    <a:pt x="169" y="162"/>
                    <a:pt x="171" y="162"/>
                    <a:pt x="174" y="162"/>
                  </a:cubicBezTo>
                  <a:cubicBezTo>
                    <a:pt x="174" y="162"/>
                    <a:pt x="175" y="162"/>
                    <a:pt x="175" y="162"/>
                  </a:cubicBezTo>
                  <a:cubicBezTo>
                    <a:pt x="179" y="162"/>
                    <a:pt x="179" y="162"/>
                    <a:pt x="177" y="161"/>
                  </a:cubicBezTo>
                  <a:cubicBezTo>
                    <a:pt x="176" y="161"/>
                    <a:pt x="176" y="160"/>
                    <a:pt x="177" y="160"/>
                  </a:cubicBezTo>
                  <a:cubicBezTo>
                    <a:pt x="177" y="160"/>
                    <a:pt x="178" y="160"/>
                    <a:pt x="178" y="160"/>
                  </a:cubicBezTo>
                  <a:cubicBezTo>
                    <a:pt x="179" y="160"/>
                    <a:pt x="179" y="160"/>
                    <a:pt x="179" y="160"/>
                  </a:cubicBezTo>
                  <a:cubicBezTo>
                    <a:pt x="180" y="160"/>
                    <a:pt x="180" y="160"/>
                    <a:pt x="179" y="160"/>
                  </a:cubicBezTo>
                  <a:cubicBezTo>
                    <a:pt x="177" y="160"/>
                    <a:pt x="178" y="160"/>
                    <a:pt x="178" y="160"/>
                  </a:cubicBezTo>
                  <a:cubicBezTo>
                    <a:pt x="179" y="160"/>
                    <a:pt x="179" y="160"/>
                    <a:pt x="180" y="160"/>
                  </a:cubicBezTo>
                  <a:cubicBezTo>
                    <a:pt x="181" y="160"/>
                    <a:pt x="181" y="160"/>
                    <a:pt x="181" y="160"/>
                  </a:cubicBezTo>
                  <a:cubicBezTo>
                    <a:pt x="182" y="160"/>
                    <a:pt x="182" y="160"/>
                    <a:pt x="181" y="159"/>
                  </a:cubicBezTo>
                  <a:cubicBezTo>
                    <a:pt x="180" y="159"/>
                    <a:pt x="180" y="158"/>
                    <a:pt x="180" y="158"/>
                  </a:cubicBezTo>
                  <a:cubicBezTo>
                    <a:pt x="180" y="158"/>
                    <a:pt x="181" y="158"/>
                    <a:pt x="181" y="158"/>
                  </a:cubicBezTo>
                  <a:cubicBezTo>
                    <a:pt x="182" y="158"/>
                    <a:pt x="182" y="158"/>
                    <a:pt x="183" y="158"/>
                  </a:cubicBezTo>
                  <a:cubicBezTo>
                    <a:pt x="184" y="158"/>
                    <a:pt x="185" y="158"/>
                    <a:pt x="186" y="158"/>
                  </a:cubicBezTo>
                  <a:cubicBezTo>
                    <a:pt x="186" y="158"/>
                    <a:pt x="186" y="158"/>
                    <a:pt x="187" y="158"/>
                  </a:cubicBezTo>
                  <a:cubicBezTo>
                    <a:pt x="190" y="158"/>
                    <a:pt x="190" y="158"/>
                    <a:pt x="188" y="157"/>
                  </a:cubicBezTo>
                  <a:cubicBezTo>
                    <a:pt x="185" y="157"/>
                    <a:pt x="183" y="157"/>
                    <a:pt x="183" y="157"/>
                  </a:cubicBezTo>
                  <a:cubicBezTo>
                    <a:pt x="183" y="157"/>
                    <a:pt x="184" y="157"/>
                    <a:pt x="184" y="157"/>
                  </a:cubicBezTo>
                  <a:cubicBezTo>
                    <a:pt x="185" y="157"/>
                    <a:pt x="187" y="157"/>
                    <a:pt x="189" y="157"/>
                  </a:cubicBezTo>
                  <a:cubicBezTo>
                    <a:pt x="189" y="157"/>
                    <a:pt x="190" y="157"/>
                    <a:pt x="191" y="157"/>
                  </a:cubicBezTo>
                  <a:cubicBezTo>
                    <a:pt x="192" y="157"/>
                    <a:pt x="194" y="157"/>
                    <a:pt x="194" y="156"/>
                  </a:cubicBezTo>
                  <a:cubicBezTo>
                    <a:pt x="195" y="156"/>
                    <a:pt x="193" y="155"/>
                    <a:pt x="191" y="154"/>
                  </a:cubicBezTo>
                  <a:cubicBezTo>
                    <a:pt x="188" y="154"/>
                    <a:pt x="188" y="154"/>
                    <a:pt x="191" y="154"/>
                  </a:cubicBezTo>
                  <a:cubicBezTo>
                    <a:pt x="194" y="154"/>
                    <a:pt x="196" y="153"/>
                    <a:pt x="196" y="151"/>
                  </a:cubicBezTo>
                  <a:cubicBezTo>
                    <a:pt x="195" y="150"/>
                    <a:pt x="201" y="150"/>
                    <a:pt x="206" y="149"/>
                  </a:cubicBezTo>
                  <a:cubicBezTo>
                    <a:pt x="210" y="147"/>
                    <a:pt x="220" y="148"/>
                    <a:pt x="224" y="147"/>
                  </a:cubicBezTo>
                  <a:cubicBezTo>
                    <a:pt x="229" y="146"/>
                    <a:pt x="227" y="144"/>
                    <a:pt x="229" y="144"/>
                  </a:cubicBezTo>
                  <a:cubicBezTo>
                    <a:pt x="231" y="143"/>
                    <a:pt x="232" y="143"/>
                    <a:pt x="233" y="143"/>
                  </a:cubicBezTo>
                  <a:cubicBezTo>
                    <a:pt x="234" y="143"/>
                    <a:pt x="234" y="143"/>
                    <a:pt x="234" y="143"/>
                  </a:cubicBezTo>
                  <a:cubicBezTo>
                    <a:pt x="236" y="143"/>
                    <a:pt x="236" y="144"/>
                    <a:pt x="236" y="145"/>
                  </a:cubicBezTo>
                  <a:cubicBezTo>
                    <a:pt x="236" y="145"/>
                    <a:pt x="237" y="146"/>
                    <a:pt x="237" y="146"/>
                  </a:cubicBezTo>
                  <a:cubicBezTo>
                    <a:pt x="238" y="146"/>
                    <a:pt x="238" y="146"/>
                    <a:pt x="238" y="145"/>
                  </a:cubicBezTo>
                  <a:cubicBezTo>
                    <a:pt x="239" y="145"/>
                    <a:pt x="239" y="145"/>
                    <a:pt x="239" y="145"/>
                  </a:cubicBezTo>
                  <a:cubicBezTo>
                    <a:pt x="240" y="145"/>
                    <a:pt x="241" y="145"/>
                    <a:pt x="242" y="146"/>
                  </a:cubicBezTo>
                  <a:cubicBezTo>
                    <a:pt x="242" y="146"/>
                    <a:pt x="243" y="146"/>
                    <a:pt x="244" y="146"/>
                  </a:cubicBezTo>
                  <a:cubicBezTo>
                    <a:pt x="247" y="146"/>
                    <a:pt x="251" y="146"/>
                    <a:pt x="253" y="145"/>
                  </a:cubicBezTo>
                  <a:cubicBezTo>
                    <a:pt x="256" y="144"/>
                    <a:pt x="259" y="144"/>
                    <a:pt x="263" y="143"/>
                  </a:cubicBezTo>
                  <a:cubicBezTo>
                    <a:pt x="267" y="143"/>
                    <a:pt x="273" y="141"/>
                    <a:pt x="276" y="140"/>
                  </a:cubicBezTo>
                  <a:cubicBezTo>
                    <a:pt x="280" y="139"/>
                    <a:pt x="290" y="137"/>
                    <a:pt x="296" y="135"/>
                  </a:cubicBezTo>
                  <a:cubicBezTo>
                    <a:pt x="299" y="133"/>
                    <a:pt x="302" y="133"/>
                    <a:pt x="306" y="133"/>
                  </a:cubicBezTo>
                  <a:cubicBezTo>
                    <a:pt x="308" y="133"/>
                    <a:pt x="310" y="133"/>
                    <a:pt x="312" y="133"/>
                  </a:cubicBezTo>
                  <a:cubicBezTo>
                    <a:pt x="315" y="133"/>
                    <a:pt x="317" y="133"/>
                    <a:pt x="321" y="133"/>
                  </a:cubicBezTo>
                  <a:cubicBezTo>
                    <a:pt x="322" y="133"/>
                    <a:pt x="322" y="133"/>
                    <a:pt x="323" y="133"/>
                  </a:cubicBezTo>
                  <a:cubicBezTo>
                    <a:pt x="341" y="133"/>
                    <a:pt x="363" y="131"/>
                    <a:pt x="369" y="128"/>
                  </a:cubicBezTo>
                  <a:cubicBezTo>
                    <a:pt x="369" y="128"/>
                    <a:pt x="369" y="128"/>
                    <a:pt x="369" y="128"/>
                  </a:cubicBezTo>
                  <a:cubicBezTo>
                    <a:pt x="370" y="128"/>
                    <a:pt x="372" y="129"/>
                    <a:pt x="373" y="129"/>
                  </a:cubicBezTo>
                  <a:cubicBezTo>
                    <a:pt x="373" y="129"/>
                    <a:pt x="373" y="129"/>
                    <a:pt x="373" y="129"/>
                  </a:cubicBezTo>
                  <a:cubicBezTo>
                    <a:pt x="374" y="129"/>
                    <a:pt x="375" y="129"/>
                    <a:pt x="375" y="128"/>
                  </a:cubicBezTo>
                  <a:cubicBezTo>
                    <a:pt x="375" y="128"/>
                    <a:pt x="375" y="128"/>
                    <a:pt x="375" y="128"/>
                  </a:cubicBezTo>
                  <a:cubicBezTo>
                    <a:pt x="375" y="128"/>
                    <a:pt x="375" y="128"/>
                    <a:pt x="375" y="128"/>
                  </a:cubicBezTo>
                  <a:cubicBezTo>
                    <a:pt x="375" y="128"/>
                    <a:pt x="376" y="128"/>
                    <a:pt x="376" y="128"/>
                  </a:cubicBezTo>
                  <a:cubicBezTo>
                    <a:pt x="377" y="128"/>
                    <a:pt x="378" y="128"/>
                    <a:pt x="378" y="127"/>
                  </a:cubicBezTo>
                  <a:cubicBezTo>
                    <a:pt x="378" y="127"/>
                    <a:pt x="383" y="127"/>
                    <a:pt x="388" y="126"/>
                  </a:cubicBezTo>
                  <a:cubicBezTo>
                    <a:pt x="392" y="125"/>
                    <a:pt x="399" y="124"/>
                    <a:pt x="401" y="123"/>
                  </a:cubicBezTo>
                  <a:cubicBezTo>
                    <a:pt x="403" y="123"/>
                    <a:pt x="398" y="123"/>
                    <a:pt x="390" y="122"/>
                  </a:cubicBezTo>
                  <a:cubicBezTo>
                    <a:pt x="385" y="122"/>
                    <a:pt x="380" y="122"/>
                    <a:pt x="374" y="122"/>
                  </a:cubicBezTo>
                  <a:cubicBezTo>
                    <a:pt x="369" y="122"/>
                    <a:pt x="365" y="122"/>
                    <a:pt x="361" y="122"/>
                  </a:cubicBezTo>
                  <a:cubicBezTo>
                    <a:pt x="359" y="122"/>
                    <a:pt x="357" y="122"/>
                    <a:pt x="355" y="122"/>
                  </a:cubicBezTo>
                  <a:cubicBezTo>
                    <a:pt x="351" y="122"/>
                    <a:pt x="351" y="122"/>
                    <a:pt x="355" y="121"/>
                  </a:cubicBezTo>
                  <a:cubicBezTo>
                    <a:pt x="361" y="121"/>
                    <a:pt x="359" y="120"/>
                    <a:pt x="350" y="120"/>
                  </a:cubicBezTo>
                  <a:cubicBezTo>
                    <a:pt x="342" y="120"/>
                    <a:pt x="340" y="120"/>
                    <a:pt x="345" y="119"/>
                  </a:cubicBezTo>
                  <a:cubicBezTo>
                    <a:pt x="350" y="118"/>
                    <a:pt x="350" y="116"/>
                    <a:pt x="352" y="116"/>
                  </a:cubicBezTo>
                  <a:cubicBezTo>
                    <a:pt x="352" y="116"/>
                    <a:pt x="352" y="116"/>
                    <a:pt x="352" y="116"/>
                  </a:cubicBezTo>
                  <a:cubicBezTo>
                    <a:pt x="353" y="116"/>
                    <a:pt x="354" y="116"/>
                    <a:pt x="356" y="116"/>
                  </a:cubicBezTo>
                  <a:cubicBezTo>
                    <a:pt x="358" y="116"/>
                    <a:pt x="360" y="116"/>
                    <a:pt x="362" y="116"/>
                  </a:cubicBezTo>
                  <a:cubicBezTo>
                    <a:pt x="366" y="116"/>
                    <a:pt x="370" y="116"/>
                    <a:pt x="370" y="114"/>
                  </a:cubicBezTo>
                  <a:cubicBezTo>
                    <a:pt x="370" y="112"/>
                    <a:pt x="362" y="112"/>
                    <a:pt x="358" y="112"/>
                  </a:cubicBezTo>
                  <a:cubicBezTo>
                    <a:pt x="357" y="112"/>
                    <a:pt x="356" y="112"/>
                    <a:pt x="355" y="112"/>
                  </a:cubicBezTo>
                  <a:cubicBezTo>
                    <a:pt x="355" y="112"/>
                    <a:pt x="354" y="112"/>
                    <a:pt x="354" y="112"/>
                  </a:cubicBezTo>
                  <a:cubicBezTo>
                    <a:pt x="354" y="112"/>
                    <a:pt x="354" y="112"/>
                    <a:pt x="354" y="112"/>
                  </a:cubicBezTo>
                  <a:cubicBezTo>
                    <a:pt x="357" y="112"/>
                    <a:pt x="357" y="111"/>
                    <a:pt x="355" y="111"/>
                  </a:cubicBezTo>
                  <a:cubicBezTo>
                    <a:pt x="353" y="110"/>
                    <a:pt x="353" y="110"/>
                    <a:pt x="355" y="110"/>
                  </a:cubicBezTo>
                  <a:cubicBezTo>
                    <a:pt x="355" y="110"/>
                    <a:pt x="355" y="110"/>
                    <a:pt x="355" y="110"/>
                  </a:cubicBezTo>
                  <a:cubicBezTo>
                    <a:pt x="357" y="110"/>
                    <a:pt x="360" y="111"/>
                    <a:pt x="368" y="112"/>
                  </a:cubicBezTo>
                  <a:cubicBezTo>
                    <a:pt x="376" y="113"/>
                    <a:pt x="384" y="117"/>
                    <a:pt x="391" y="119"/>
                  </a:cubicBezTo>
                  <a:cubicBezTo>
                    <a:pt x="393" y="120"/>
                    <a:pt x="395" y="120"/>
                    <a:pt x="397" y="120"/>
                  </a:cubicBezTo>
                  <a:cubicBezTo>
                    <a:pt x="398" y="120"/>
                    <a:pt x="400" y="120"/>
                    <a:pt x="401" y="119"/>
                  </a:cubicBezTo>
                  <a:cubicBezTo>
                    <a:pt x="402" y="119"/>
                    <a:pt x="403" y="119"/>
                    <a:pt x="403" y="119"/>
                  </a:cubicBezTo>
                  <a:cubicBezTo>
                    <a:pt x="403" y="119"/>
                    <a:pt x="404" y="119"/>
                    <a:pt x="404" y="119"/>
                  </a:cubicBezTo>
                  <a:cubicBezTo>
                    <a:pt x="404" y="119"/>
                    <a:pt x="407" y="120"/>
                    <a:pt x="410" y="120"/>
                  </a:cubicBezTo>
                  <a:cubicBezTo>
                    <a:pt x="411" y="120"/>
                    <a:pt x="412" y="120"/>
                    <a:pt x="412" y="119"/>
                  </a:cubicBezTo>
                  <a:cubicBezTo>
                    <a:pt x="413" y="118"/>
                    <a:pt x="411" y="116"/>
                    <a:pt x="411" y="115"/>
                  </a:cubicBezTo>
                  <a:cubicBezTo>
                    <a:pt x="412" y="114"/>
                    <a:pt x="412" y="114"/>
                    <a:pt x="411" y="114"/>
                  </a:cubicBezTo>
                  <a:cubicBezTo>
                    <a:pt x="411" y="114"/>
                    <a:pt x="410" y="114"/>
                    <a:pt x="410" y="114"/>
                  </a:cubicBezTo>
                  <a:cubicBezTo>
                    <a:pt x="409" y="114"/>
                    <a:pt x="409" y="114"/>
                    <a:pt x="409" y="114"/>
                  </a:cubicBezTo>
                  <a:cubicBezTo>
                    <a:pt x="408" y="114"/>
                    <a:pt x="408" y="114"/>
                    <a:pt x="409" y="113"/>
                  </a:cubicBezTo>
                  <a:cubicBezTo>
                    <a:pt x="410" y="112"/>
                    <a:pt x="410" y="112"/>
                    <a:pt x="409" y="112"/>
                  </a:cubicBezTo>
                  <a:cubicBezTo>
                    <a:pt x="409" y="112"/>
                    <a:pt x="409" y="112"/>
                    <a:pt x="409" y="112"/>
                  </a:cubicBezTo>
                  <a:cubicBezTo>
                    <a:pt x="408" y="112"/>
                    <a:pt x="408" y="112"/>
                    <a:pt x="408" y="112"/>
                  </a:cubicBezTo>
                  <a:cubicBezTo>
                    <a:pt x="408" y="112"/>
                    <a:pt x="408" y="112"/>
                    <a:pt x="408" y="112"/>
                  </a:cubicBezTo>
                  <a:cubicBezTo>
                    <a:pt x="408" y="112"/>
                    <a:pt x="408" y="112"/>
                    <a:pt x="407" y="112"/>
                  </a:cubicBezTo>
                  <a:cubicBezTo>
                    <a:pt x="407" y="112"/>
                    <a:pt x="407" y="112"/>
                    <a:pt x="408" y="112"/>
                  </a:cubicBezTo>
                  <a:cubicBezTo>
                    <a:pt x="408" y="111"/>
                    <a:pt x="407" y="111"/>
                    <a:pt x="407" y="111"/>
                  </a:cubicBezTo>
                  <a:cubicBezTo>
                    <a:pt x="407" y="111"/>
                    <a:pt x="406" y="112"/>
                    <a:pt x="405" y="112"/>
                  </a:cubicBezTo>
                  <a:cubicBezTo>
                    <a:pt x="405" y="112"/>
                    <a:pt x="405" y="112"/>
                    <a:pt x="405" y="112"/>
                  </a:cubicBezTo>
                  <a:cubicBezTo>
                    <a:pt x="404" y="112"/>
                    <a:pt x="406" y="110"/>
                    <a:pt x="399" y="108"/>
                  </a:cubicBezTo>
                  <a:cubicBezTo>
                    <a:pt x="391" y="106"/>
                    <a:pt x="380" y="107"/>
                    <a:pt x="378" y="106"/>
                  </a:cubicBezTo>
                  <a:cubicBezTo>
                    <a:pt x="375" y="106"/>
                    <a:pt x="391" y="106"/>
                    <a:pt x="384" y="104"/>
                  </a:cubicBezTo>
                  <a:cubicBezTo>
                    <a:pt x="379" y="103"/>
                    <a:pt x="375" y="103"/>
                    <a:pt x="372" y="103"/>
                  </a:cubicBezTo>
                  <a:cubicBezTo>
                    <a:pt x="371" y="103"/>
                    <a:pt x="371" y="103"/>
                    <a:pt x="370" y="103"/>
                  </a:cubicBezTo>
                  <a:cubicBezTo>
                    <a:pt x="370" y="103"/>
                    <a:pt x="369" y="103"/>
                    <a:pt x="369" y="103"/>
                  </a:cubicBezTo>
                  <a:cubicBezTo>
                    <a:pt x="369" y="103"/>
                    <a:pt x="369" y="103"/>
                    <a:pt x="369" y="103"/>
                  </a:cubicBezTo>
                  <a:cubicBezTo>
                    <a:pt x="371" y="103"/>
                    <a:pt x="371" y="103"/>
                    <a:pt x="370" y="103"/>
                  </a:cubicBezTo>
                  <a:cubicBezTo>
                    <a:pt x="369" y="103"/>
                    <a:pt x="369" y="103"/>
                    <a:pt x="369" y="103"/>
                  </a:cubicBezTo>
                  <a:cubicBezTo>
                    <a:pt x="369" y="103"/>
                    <a:pt x="369" y="103"/>
                    <a:pt x="369" y="103"/>
                  </a:cubicBezTo>
                  <a:cubicBezTo>
                    <a:pt x="369" y="103"/>
                    <a:pt x="370" y="103"/>
                    <a:pt x="370" y="103"/>
                  </a:cubicBezTo>
                  <a:cubicBezTo>
                    <a:pt x="371" y="103"/>
                    <a:pt x="374" y="103"/>
                    <a:pt x="377" y="103"/>
                  </a:cubicBezTo>
                  <a:cubicBezTo>
                    <a:pt x="381" y="103"/>
                    <a:pt x="384" y="103"/>
                    <a:pt x="383" y="101"/>
                  </a:cubicBezTo>
                  <a:cubicBezTo>
                    <a:pt x="382" y="100"/>
                    <a:pt x="379" y="100"/>
                    <a:pt x="376" y="100"/>
                  </a:cubicBezTo>
                  <a:cubicBezTo>
                    <a:pt x="373" y="100"/>
                    <a:pt x="370" y="100"/>
                    <a:pt x="368" y="100"/>
                  </a:cubicBezTo>
                  <a:cubicBezTo>
                    <a:pt x="366" y="101"/>
                    <a:pt x="364" y="101"/>
                    <a:pt x="363" y="101"/>
                  </a:cubicBezTo>
                  <a:cubicBezTo>
                    <a:pt x="363" y="101"/>
                    <a:pt x="363" y="101"/>
                    <a:pt x="363" y="101"/>
                  </a:cubicBezTo>
                  <a:cubicBezTo>
                    <a:pt x="362" y="101"/>
                    <a:pt x="364" y="100"/>
                    <a:pt x="367" y="100"/>
                  </a:cubicBezTo>
                  <a:cubicBezTo>
                    <a:pt x="370" y="100"/>
                    <a:pt x="371" y="99"/>
                    <a:pt x="370" y="99"/>
                  </a:cubicBezTo>
                  <a:cubicBezTo>
                    <a:pt x="369" y="98"/>
                    <a:pt x="369" y="98"/>
                    <a:pt x="369" y="98"/>
                  </a:cubicBezTo>
                  <a:cubicBezTo>
                    <a:pt x="370" y="98"/>
                    <a:pt x="370" y="99"/>
                    <a:pt x="372" y="99"/>
                  </a:cubicBezTo>
                  <a:cubicBezTo>
                    <a:pt x="373" y="99"/>
                    <a:pt x="375" y="99"/>
                    <a:pt x="378" y="99"/>
                  </a:cubicBezTo>
                  <a:cubicBezTo>
                    <a:pt x="380" y="99"/>
                    <a:pt x="382" y="99"/>
                    <a:pt x="384" y="99"/>
                  </a:cubicBezTo>
                  <a:cubicBezTo>
                    <a:pt x="392" y="98"/>
                    <a:pt x="388" y="96"/>
                    <a:pt x="388" y="96"/>
                  </a:cubicBezTo>
                  <a:cubicBezTo>
                    <a:pt x="388" y="96"/>
                    <a:pt x="388" y="96"/>
                    <a:pt x="388" y="97"/>
                  </a:cubicBezTo>
                  <a:cubicBezTo>
                    <a:pt x="390" y="97"/>
                    <a:pt x="392" y="97"/>
                    <a:pt x="393" y="97"/>
                  </a:cubicBezTo>
                  <a:cubicBezTo>
                    <a:pt x="394" y="97"/>
                    <a:pt x="394" y="97"/>
                    <a:pt x="395" y="97"/>
                  </a:cubicBezTo>
                  <a:cubicBezTo>
                    <a:pt x="395" y="97"/>
                    <a:pt x="397" y="96"/>
                    <a:pt x="399" y="96"/>
                  </a:cubicBezTo>
                  <a:cubicBezTo>
                    <a:pt x="401" y="96"/>
                    <a:pt x="402" y="96"/>
                    <a:pt x="404" y="97"/>
                  </a:cubicBezTo>
                  <a:cubicBezTo>
                    <a:pt x="408" y="97"/>
                    <a:pt x="409" y="97"/>
                    <a:pt x="407" y="97"/>
                  </a:cubicBezTo>
                  <a:cubicBezTo>
                    <a:pt x="406" y="97"/>
                    <a:pt x="406" y="97"/>
                    <a:pt x="405" y="97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403" y="97"/>
                    <a:pt x="403" y="98"/>
                    <a:pt x="404" y="99"/>
                  </a:cubicBezTo>
                  <a:cubicBezTo>
                    <a:pt x="406" y="99"/>
                    <a:pt x="409" y="100"/>
                    <a:pt x="415" y="100"/>
                  </a:cubicBezTo>
                  <a:cubicBezTo>
                    <a:pt x="416" y="100"/>
                    <a:pt x="417" y="100"/>
                    <a:pt x="418" y="100"/>
                  </a:cubicBezTo>
                  <a:cubicBezTo>
                    <a:pt x="431" y="99"/>
                    <a:pt x="431" y="95"/>
                    <a:pt x="427" y="95"/>
                  </a:cubicBezTo>
                  <a:cubicBezTo>
                    <a:pt x="426" y="95"/>
                    <a:pt x="425" y="95"/>
                    <a:pt x="424" y="95"/>
                  </a:cubicBezTo>
                  <a:cubicBezTo>
                    <a:pt x="422" y="95"/>
                    <a:pt x="420" y="95"/>
                    <a:pt x="420" y="96"/>
                  </a:cubicBezTo>
                  <a:cubicBezTo>
                    <a:pt x="420" y="96"/>
                    <a:pt x="419" y="96"/>
                    <a:pt x="419" y="96"/>
                  </a:cubicBezTo>
                  <a:cubicBezTo>
                    <a:pt x="418" y="96"/>
                    <a:pt x="417" y="96"/>
                    <a:pt x="417" y="95"/>
                  </a:cubicBezTo>
                  <a:cubicBezTo>
                    <a:pt x="416" y="93"/>
                    <a:pt x="417" y="92"/>
                    <a:pt x="418" y="91"/>
                  </a:cubicBezTo>
                  <a:cubicBezTo>
                    <a:pt x="419" y="91"/>
                    <a:pt x="420" y="91"/>
                    <a:pt x="421" y="91"/>
                  </a:cubicBezTo>
                  <a:cubicBezTo>
                    <a:pt x="424" y="91"/>
                    <a:pt x="430" y="92"/>
                    <a:pt x="436" y="92"/>
                  </a:cubicBezTo>
                  <a:cubicBezTo>
                    <a:pt x="437" y="93"/>
                    <a:pt x="438" y="93"/>
                    <a:pt x="439" y="93"/>
                  </a:cubicBezTo>
                  <a:cubicBezTo>
                    <a:pt x="443" y="93"/>
                    <a:pt x="441" y="90"/>
                    <a:pt x="438" y="90"/>
                  </a:cubicBezTo>
                  <a:cubicBezTo>
                    <a:pt x="434" y="90"/>
                    <a:pt x="434" y="88"/>
                    <a:pt x="430" y="87"/>
                  </a:cubicBezTo>
                  <a:cubicBezTo>
                    <a:pt x="429" y="87"/>
                    <a:pt x="428" y="87"/>
                    <a:pt x="427" y="86"/>
                  </a:cubicBezTo>
                  <a:cubicBezTo>
                    <a:pt x="426" y="86"/>
                    <a:pt x="425" y="86"/>
                    <a:pt x="426" y="86"/>
                  </a:cubicBezTo>
                  <a:cubicBezTo>
                    <a:pt x="426" y="86"/>
                    <a:pt x="427" y="86"/>
                    <a:pt x="427" y="86"/>
                  </a:cubicBezTo>
                  <a:cubicBezTo>
                    <a:pt x="427" y="86"/>
                    <a:pt x="428" y="86"/>
                    <a:pt x="428" y="86"/>
                  </a:cubicBezTo>
                  <a:cubicBezTo>
                    <a:pt x="432" y="86"/>
                    <a:pt x="432" y="86"/>
                    <a:pt x="427" y="84"/>
                  </a:cubicBezTo>
                  <a:cubicBezTo>
                    <a:pt x="424" y="83"/>
                    <a:pt x="421" y="83"/>
                    <a:pt x="421" y="83"/>
                  </a:cubicBezTo>
                  <a:cubicBezTo>
                    <a:pt x="421" y="83"/>
                    <a:pt x="421" y="83"/>
                    <a:pt x="421" y="83"/>
                  </a:cubicBezTo>
                  <a:cubicBezTo>
                    <a:pt x="422" y="83"/>
                    <a:pt x="423" y="83"/>
                    <a:pt x="423" y="83"/>
                  </a:cubicBezTo>
                  <a:cubicBezTo>
                    <a:pt x="424" y="83"/>
                    <a:pt x="425" y="83"/>
                    <a:pt x="424" y="83"/>
                  </a:cubicBezTo>
                  <a:cubicBezTo>
                    <a:pt x="424" y="83"/>
                    <a:pt x="424" y="83"/>
                    <a:pt x="424" y="83"/>
                  </a:cubicBezTo>
                  <a:cubicBezTo>
                    <a:pt x="425" y="83"/>
                    <a:pt x="429" y="83"/>
                    <a:pt x="433" y="84"/>
                  </a:cubicBezTo>
                  <a:cubicBezTo>
                    <a:pt x="435" y="85"/>
                    <a:pt x="438" y="86"/>
                    <a:pt x="441" y="86"/>
                  </a:cubicBezTo>
                  <a:cubicBezTo>
                    <a:pt x="443" y="86"/>
                    <a:pt x="444" y="85"/>
                    <a:pt x="445" y="85"/>
                  </a:cubicBezTo>
                  <a:cubicBezTo>
                    <a:pt x="447" y="84"/>
                    <a:pt x="445" y="82"/>
                    <a:pt x="439" y="81"/>
                  </a:cubicBezTo>
                  <a:cubicBezTo>
                    <a:pt x="434" y="80"/>
                    <a:pt x="433" y="80"/>
                    <a:pt x="439" y="80"/>
                  </a:cubicBezTo>
                  <a:cubicBezTo>
                    <a:pt x="444" y="79"/>
                    <a:pt x="440" y="78"/>
                    <a:pt x="434" y="78"/>
                  </a:cubicBezTo>
                  <a:cubicBezTo>
                    <a:pt x="428" y="78"/>
                    <a:pt x="425" y="76"/>
                    <a:pt x="427" y="75"/>
                  </a:cubicBezTo>
                  <a:cubicBezTo>
                    <a:pt x="428" y="74"/>
                    <a:pt x="432" y="74"/>
                    <a:pt x="434" y="73"/>
                  </a:cubicBezTo>
                  <a:cubicBezTo>
                    <a:pt x="437" y="73"/>
                    <a:pt x="438" y="73"/>
                    <a:pt x="437" y="73"/>
                  </a:cubicBezTo>
                  <a:cubicBezTo>
                    <a:pt x="436" y="73"/>
                    <a:pt x="438" y="72"/>
                    <a:pt x="442" y="72"/>
                  </a:cubicBezTo>
                  <a:cubicBezTo>
                    <a:pt x="444" y="72"/>
                    <a:pt x="446" y="72"/>
                    <a:pt x="448" y="73"/>
                  </a:cubicBezTo>
                  <a:cubicBezTo>
                    <a:pt x="451" y="73"/>
                    <a:pt x="454" y="73"/>
                    <a:pt x="457" y="73"/>
                  </a:cubicBezTo>
                  <a:cubicBezTo>
                    <a:pt x="461" y="73"/>
                    <a:pt x="463" y="73"/>
                    <a:pt x="464" y="72"/>
                  </a:cubicBezTo>
                  <a:cubicBezTo>
                    <a:pt x="464" y="70"/>
                    <a:pt x="459" y="69"/>
                    <a:pt x="456" y="69"/>
                  </a:cubicBezTo>
                  <a:cubicBezTo>
                    <a:pt x="456" y="69"/>
                    <a:pt x="456" y="69"/>
                    <a:pt x="455" y="69"/>
                  </a:cubicBezTo>
                  <a:cubicBezTo>
                    <a:pt x="455" y="69"/>
                    <a:pt x="454" y="69"/>
                    <a:pt x="454" y="69"/>
                  </a:cubicBezTo>
                  <a:cubicBezTo>
                    <a:pt x="452" y="69"/>
                    <a:pt x="448" y="69"/>
                    <a:pt x="447" y="68"/>
                  </a:cubicBezTo>
                  <a:cubicBezTo>
                    <a:pt x="446" y="67"/>
                    <a:pt x="448" y="67"/>
                    <a:pt x="451" y="67"/>
                  </a:cubicBezTo>
                  <a:cubicBezTo>
                    <a:pt x="451" y="67"/>
                    <a:pt x="452" y="67"/>
                    <a:pt x="452" y="67"/>
                  </a:cubicBezTo>
                  <a:cubicBezTo>
                    <a:pt x="453" y="67"/>
                    <a:pt x="453" y="67"/>
                    <a:pt x="453" y="67"/>
                  </a:cubicBezTo>
                  <a:cubicBezTo>
                    <a:pt x="454" y="67"/>
                    <a:pt x="451" y="66"/>
                    <a:pt x="447" y="64"/>
                  </a:cubicBezTo>
                  <a:cubicBezTo>
                    <a:pt x="443" y="61"/>
                    <a:pt x="459" y="60"/>
                    <a:pt x="463" y="56"/>
                  </a:cubicBezTo>
                  <a:cubicBezTo>
                    <a:pt x="466" y="54"/>
                    <a:pt x="468" y="51"/>
                    <a:pt x="472" y="49"/>
                  </a:cubicBezTo>
                  <a:cubicBezTo>
                    <a:pt x="477" y="45"/>
                    <a:pt x="480" y="44"/>
                    <a:pt x="478" y="44"/>
                  </a:cubicBezTo>
                  <a:cubicBezTo>
                    <a:pt x="475" y="44"/>
                    <a:pt x="473" y="44"/>
                    <a:pt x="471" y="44"/>
                  </a:cubicBezTo>
                  <a:cubicBezTo>
                    <a:pt x="468" y="44"/>
                    <a:pt x="465" y="44"/>
                    <a:pt x="462" y="44"/>
                  </a:cubicBezTo>
                  <a:cubicBezTo>
                    <a:pt x="460" y="44"/>
                    <a:pt x="458" y="44"/>
                    <a:pt x="457" y="44"/>
                  </a:cubicBezTo>
                  <a:cubicBezTo>
                    <a:pt x="457" y="44"/>
                    <a:pt x="457" y="44"/>
                    <a:pt x="457" y="44"/>
                  </a:cubicBezTo>
                  <a:cubicBezTo>
                    <a:pt x="456" y="44"/>
                    <a:pt x="459" y="43"/>
                    <a:pt x="465" y="42"/>
                  </a:cubicBezTo>
                  <a:cubicBezTo>
                    <a:pt x="464" y="42"/>
                    <a:pt x="464" y="42"/>
                    <a:pt x="464" y="42"/>
                  </a:cubicBezTo>
                  <a:cubicBezTo>
                    <a:pt x="464" y="42"/>
                    <a:pt x="464" y="42"/>
                    <a:pt x="465" y="42"/>
                  </a:cubicBezTo>
                  <a:cubicBezTo>
                    <a:pt x="465" y="42"/>
                    <a:pt x="466" y="42"/>
                    <a:pt x="467" y="42"/>
                  </a:cubicBezTo>
                  <a:cubicBezTo>
                    <a:pt x="467" y="42"/>
                    <a:pt x="467" y="42"/>
                    <a:pt x="468" y="42"/>
                  </a:cubicBezTo>
                  <a:cubicBezTo>
                    <a:pt x="468" y="42"/>
                    <a:pt x="468" y="42"/>
                    <a:pt x="468" y="42"/>
                  </a:cubicBezTo>
                  <a:cubicBezTo>
                    <a:pt x="469" y="42"/>
                    <a:pt x="470" y="42"/>
                    <a:pt x="471" y="42"/>
                  </a:cubicBezTo>
                  <a:cubicBezTo>
                    <a:pt x="472" y="42"/>
                    <a:pt x="473" y="42"/>
                    <a:pt x="474" y="42"/>
                  </a:cubicBezTo>
                  <a:cubicBezTo>
                    <a:pt x="477" y="42"/>
                    <a:pt x="480" y="43"/>
                    <a:pt x="483" y="43"/>
                  </a:cubicBezTo>
                  <a:cubicBezTo>
                    <a:pt x="487" y="43"/>
                    <a:pt x="490" y="42"/>
                    <a:pt x="493" y="41"/>
                  </a:cubicBezTo>
                  <a:cubicBezTo>
                    <a:pt x="498" y="40"/>
                    <a:pt x="490" y="39"/>
                    <a:pt x="481" y="39"/>
                  </a:cubicBezTo>
                  <a:cubicBezTo>
                    <a:pt x="471" y="39"/>
                    <a:pt x="470" y="39"/>
                    <a:pt x="479" y="39"/>
                  </a:cubicBezTo>
                  <a:cubicBezTo>
                    <a:pt x="485" y="39"/>
                    <a:pt x="492" y="39"/>
                    <a:pt x="495" y="38"/>
                  </a:cubicBezTo>
                  <a:cubicBezTo>
                    <a:pt x="496" y="38"/>
                    <a:pt x="499" y="38"/>
                    <a:pt x="502" y="38"/>
                  </a:cubicBezTo>
                  <a:cubicBezTo>
                    <a:pt x="506" y="37"/>
                    <a:pt x="509" y="36"/>
                    <a:pt x="513" y="36"/>
                  </a:cubicBezTo>
                  <a:cubicBezTo>
                    <a:pt x="516" y="35"/>
                    <a:pt x="530" y="33"/>
                    <a:pt x="527" y="29"/>
                  </a:cubicBezTo>
                  <a:cubicBezTo>
                    <a:pt x="526" y="28"/>
                    <a:pt x="521" y="27"/>
                    <a:pt x="510" y="26"/>
                  </a:cubicBezTo>
                  <a:cubicBezTo>
                    <a:pt x="506" y="26"/>
                    <a:pt x="503" y="26"/>
                    <a:pt x="501" y="26"/>
                  </a:cubicBezTo>
                  <a:cubicBezTo>
                    <a:pt x="497" y="26"/>
                    <a:pt x="495" y="26"/>
                    <a:pt x="492" y="26"/>
                  </a:cubicBezTo>
                  <a:cubicBezTo>
                    <a:pt x="484" y="28"/>
                    <a:pt x="477" y="29"/>
                    <a:pt x="476" y="30"/>
                  </a:cubicBezTo>
                  <a:cubicBezTo>
                    <a:pt x="476" y="30"/>
                    <a:pt x="476" y="30"/>
                    <a:pt x="475" y="30"/>
                  </a:cubicBezTo>
                  <a:cubicBezTo>
                    <a:pt x="475" y="30"/>
                    <a:pt x="474" y="30"/>
                    <a:pt x="474" y="29"/>
                  </a:cubicBezTo>
                  <a:cubicBezTo>
                    <a:pt x="474" y="29"/>
                    <a:pt x="473" y="29"/>
                    <a:pt x="473" y="29"/>
                  </a:cubicBezTo>
                  <a:cubicBezTo>
                    <a:pt x="471" y="29"/>
                    <a:pt x="463" y="31"/>
                    <a:pt x="449" y="33"/>
                  </a:cubicBezTo>
                  <a:cubicBezTo>
                    <a:pt x="446" y="34"/>
                    <a:pt x="442" y="34"/>
                    <a:pt x="438" y="35"/>
                  </a:cubicBezTo>
                  <a:cubicBezTo>
                    <a:pt x="432" y="35"/>
                    <a:pt x="427" y="36"/>
                    <a:pt x="425" y="36"/>
                  </a:cubicBezTo>
                  <a:cubicBezTo>
                    <a:pt x="421" y="36"/>
                    <a:pt x="423" y="35"/>
                    <a:pt x="432" y="33"/>
                  </a:cubicBezTo>
                  <a:cubicBezTo>
                    <a:pt x="442" y="32"/>
                    <a:pt x="452" y="30"/>
                    <a:pt x="457" y="28"/>
                  </a:cubicBezTo>
                  <a:cubicBezTo>
                    <a:pt x="461" y="26"/>
                    <a:pt x="462" y="25"/>
                    <a:pt x="460" y="24"/>
                  </a:cubicBezTo>
                  <a:cubicBezTo>
                    <a:pt x="459" y="24"/>
                    <a:pt x="458" y="23"/>
                    <a:pt x="456" y="23"/>
                  </a:cubicBezTo>
                  <a:cubicBezTo>
                    <a:pt x="451" y="23"/>
                    <a:pt x="443" y="25"/>
                    <a:pt x="441" y="26"/>
                  </a:cubicBezTo>
                  <a:cubicBezTo>
                    <a:pt x="438" y="26"/>
                    <a:pt x="436" y="27"/>
                    <a:pt x="434" y="27"/>
                  </a:cubicBezTo>
                  <a:cubicBezTo>
                    <a:pt x="432" y="27"/>
                    <a:pt x="428" y="27"/>
                    <a:pt x="425" y="27"/>
                  </a:cubicBezTo>
                  <a:cubicBezTo>
                    <a:pt x="419" y="27"/>
                    <a:pt x="418" y="26"/>
                    <a:pt x="424" y="25"/>
                  </a:cubicBezTo>
                  <a:cubicBezTo>
                    <a:pt x="429" y="24"/>
                    <a:pt x="433" y="23"/>
                    <a:pt x="429" y="22"/>
                  </a:cubicBezTo>
                  <a:cubicBezTo>
                    <a:pt x="427" y="21"/>
                    <a:pt x="421" y="21"/>
                    <a:pt x="415" y="21"/>
                  </a:cubicBezTo>
                  <a:cubicBezTo>
                    <a:pt x="413" y="21"/>
                    <a:pt x="412" y="21"/>
                    <a:pt x="410" y="21"/>
                  </a:cubicBezTo>
                  <a:cubicBezTo>
                    <a:pt x="399" y="21"/>
                    <a:pt x="384" y="22"/>
                    <a:pt x="377" y="23"/>
                  </a:cubicBezTo>
                  <a:cubicBezTo>
                    <a:pt x="376" y="23"/>
                    <a:pt x="374" y="24"/>
                    <a:pt x="373" y="24"/>
                  </a:cubicBezTo>
                  <a:cubicBezTo>
                    <a:pt x="368" y="24"/>
                    <a:pt x="365" y="22"/>
                    <a:pt x="372" y="22"/>
                  </a:cubicBezTo>
                  <a:cubicBezTo>
                    <a:pt x="381" y="21"/>
                    <a:pt x="387" y="20"/>
                    <a:pt x="386" y="20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9" y="20"/>
                    <a:pt x="401" y="20"/>
                    <a:pt x="416" y="20"/>
                  </a:cubicBezTo>
                  <a:cubicBezTo>
                    <a:pt x="416" y="20"/>
                    <a:pt x="417" y="20"/>
                    <a:pt x="417" y="20"/>
                  </a:cubicBezTo>
                  <a:cubicBezTo>
                    <a:pt x="420" y="20"/>
                    <a:pt x="423" y="20"/>
                    <a:pt x="425" y="20"/>
                  </a:cubicBezTo>
                  <a:cubicBezTo>
                    <a:pt x="442" y="20"/>
                    <a:pt x="461" y="20"/>
                    <a:pt x="468" y="18"/>
                  </a:cubicBezTo>
                  <a:cubicBezTo>
                    <a:pt x="472" y="17"/>
                    <a:pt x="473" y="16"/>
                    <a:pt x="466" y="14"/>
                  </a:cubicBezTo>
                  <a:cubicBezTo>
                    <a:pt x="461" y="13"/>
                    <a:pt x="457" y="12"/>
                    <a:pt x="452" y="12"/>
                  </a:cubicBezTo>
                  <a:cubicBezTo>
                    <a:pt x="451" y="12"/>
                    <a:pt x="450" y="12"/>
                    <a:pt x="448" y="12"/>
                  </a:cubicBezTo>
                  <a:cubicBezTo>
                    <a:pt x="447" y="12"/>
                    <a:pt x="446" y="12"/>
                    <a:pt x="444" y="12"/>
                  </a:cubicBezTo>
                  <a:cubicBezTo>
                    <a:pt x="439" y="12"/>
                    <a:pt x="435" y="12"/>
                    <a:pt x="433" y="12"/>
                  </a:cubicBezTo>
                  <a:cubicBezTo>
                    <a:pt x="433" y="12"/>
                    <a:pt x="433" y="12"/>
                    <a:pt x="433" y="12"/>
                  </a:cubicBezTo>
                  <a:cubicBezTo>
                    <a:pt x="433" y="12"/>
                    <a:pt x="432" y="12"/>
                    <a:pt x="432" y="12"/>
                  </a:cubicBezTo>
                  <a:cubicBezTo>
                    <a:pt x="432" y="12"/>
                    <a:pt x="432" y="12"/>
                    <a:pt x="432" y="12"/>
                  </a:cubicBezTo>
                  <a:cubicBezTo>
                    <a:pt x="432" y="12"/>
                    <a:pt x="432" y="12"/>
                    <a:pt x="433" y="12"/>
                  </a:cubicBezTo>
                  <a:cubicBezTo>
                    <a:pt x="434" y="12"/>
                    <a:pt x="434" y="12"/>
                    <a:pt x="434" y="11"/>
                  </a:cubicBezTo>
                  <a:cubicBezTo>
                    <a:pt x="432" y="11"/>
                    <a:pt x="437" y="11"/>
                    <a:pt x="442" y="11"/>
                  </a:cubicBezTo>
                  <a:cubicBezTo>
                    <a:pt x="446" y="11"/>
                    <a:pt x="448" y="10"/>
                    <a:pt x="444" y="9"/>
                  </a:cubicBezTo>
                  <a:cubicBezTo>
                    <a:pt x="442" y="8"/>
                    <a:pt x="441" y="8"/>
                    <a:pt x="439" y="8"/>
                  </a:cubicBezTo>
                  <a:cubicBezTo>
                    <a:pt x="438" y="8"/>
                    <a:pt x="437" y="8"/>
                    <a:pt x="436" y="9"/>
                  </a:cubicBezTo>
                  <a:cubicBezTo>
                    <a:pt x="435" y="9"/>
                    <a:pt x="433" y="9"/>
                    <a:pt x="431" y="9"/>
                  </a:cubicBezTo>
                  <a:cubicBezTo>
                    <a:pt x="430" y="9"/>
                    <a:pt x="429" y="9"/>
                    <a:pt x="428" y="9"/>
                  </a:cubicBezTo>
                  <a:cubicBezTo>
                    <a:pt x="422" y="9"/>
                    <a:pt x="413" y="8"/>
                    <a:pt x="405" y="8"/>
                  </a:cubicBezTo>
                  <a:cubicBezTo>
                    <a:pt x="402" y="8"/>
                    <a:pt x="399" y="8"/>
                    <a:pt x="395" y="8"/>
                  </a:cubicBezTo>
                  <a:cubicBezTo>
                    <a:pt x="386" y="8"/>
                    <a:pt x="378" y="8"/>
                    <a:pt x="372" y="8"/>
                  </a:cubicBezTo>
                  <a:cubicBezTo>
                    <a:pt x="366" y="9"/>
                    <a:pt x="364" y="10"/>
                    <a:pt x="363" y="10"/>
                  </a:cubicBezTo>
                  <a:cubicBezTo>
                    <a:pt x="363" y="10"/>
                    <a:pt x="363" y="10"/>
                    <a:pt x="363" y="10"/>
                  </a:cubicBezTo>
                  <a:cubicBezTo>
                    <a:pt x="363" y="10"/>
                    <a:pt x="363" y="10"/>
                    <a:pt x="363" y="10"/>
                  </a:cubicBezTo>
                  <a:cubicBezTo>
                    <a:pt x="362" y="10"/>
                    <a:pt x="361" y="10"/>
                    <a:pt x="360" y="10"/>
                  </a:cubicBezTo>
                  <a:cubicBezTo>
                    <a:pt x="360" y="10"/>
                    <a:pt x="359" y="10"/>
                    <a:pt x="359" y="10"/>
                  </a:cubicBezTo>
                  <a:cubicBezTo>
                    <a:pt x="357" y="10"/>
                    <a:pt x="357" y="8"/>
                    <a:pt x="365" y="8"/>
                  </a:cubicBezTo>
                  <a:cubicBezTo>
                    <a:pt x="374" y="7"/>
                    <a:pt x="380" y="6"/>
                    <a:pt x="382" y="6"/>
                  </a:cubicBezTo>
                  <a:cubicBezTo>
                    <a:pt x="382" y="6"/>
                    <a:pt x="382" y="6"/>
                    <a:pt x="383" y="6"/>
                  </a:cubicBezTo>
                  <a:cubicBezTo>
                    <a:pt x="386" y="6"/>
                    <a:pt x="397" y="7"/>
                    <a:pt x="410" y="7"/>
                  </a:cubicBezTo>
                  <a:cubicBezTo>
                    <a:pt x="411" y="7"/>
                    <a:pt x="411" y="7"/>
                    <a:pt x="411" y="7"/>
                  </a:cubicBezTo>
                  <a:cubicBezTo>
                    <a:pt x="426" y="7"/>
                    <a:pt x="425" y="3"/>
                    <a:pt x="408" y="2"/>
                  </a:cubicBezTo>
                  <a:cubicBezTo>
                    <a:pt x="403" y="1"/>
                    <a:pt x="398" y="1"/>
                    <a:pt x="393" y="1"/>
                  </a:cubicBezTo>
                  <a:cubicBezTo>
                    <a:pt x="385" y="0"/>
                    <a:pt x="376" y="0"/>
                    <a:pt x="3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16" name="Freeform 165">
              <a:extLst>
                <a:ext uri="{FF2B5EF4-FFF2-40B4-BE49-F238E27FC236}">
                  <a16:creationId xmlns:a16="http://schemas.microsoft.com/office/drawing/2014/main" id="{74943D4E-B073-489D-B711-DE4B4F571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7038" y="5329238"/>
              <a:ext cx="15875" cy="1587"/>
            </a:xfrm>
            <a:custGeom>
              <a:avLst/>
              <a:gdLst>
                <a:gd name="T0" fmla="*/ 6 w 6"/>
                <a:gd name="T1" fmla="*/ 0 h 1"/>
                <a:gd name="T2" fmla="*/ 1 w 6"/>
                <a:gd name="T3" fmla="*/ 1 h 1"/>
                <a:gd name="T4" fmla="*/ 1 w 6"/>
                <a:gd name="T5" fmla="*/ 1 h 1"/>
                <a:gd name="T6" fmla="*/ 3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0"/>
                    <a:pt x="3" y="1"/>
                    <a:pt x="1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17" name="Freeform 166">
              <a:extLst>
                <a:ext uri="{FF2B5EF4-FFF2-40B4-BE49-F238E27FC236}">
                  <a16:creationId xmlns:a16="http://schemas.microsoft.com/office/drawing/2014/main" id="{84BBC41E-214F-433F-9A3B-0C79B3BBC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050" y="5067300"/>
              <a:ext cx="7938" cy="7937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2 h 3"/>
                <a:gd name="T4" fmla="*/ 1 w 3"/>
                <a:gd name="T5" fmla="*/ 3 h 3"/>
                <a:gd name="T6" fmla="*/ 1 w 3"/>
                <a:gd name="T7" fmla="*/ 2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2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18" name="Freeform 167">
              <a:extLst>
                <a:ext uri="{FF2B5EF4-FFF2-40B4-BE49-F238E27FC236}">
                  <a16:creationId xmlns:a16="http://schemas.microsoft.com/office/drawing/2014/main" id="{EE3B9988-5BF2-4AC6-9AFD-9CD9E013D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5613" y="5322888"/>
              <a:ext cx="9525" cy="3175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0 h 1"/>
                <a:gd name="T4" fmla="*/ 0 w 3"/>
                <a:gd name="T5" fmla="*/ 1 h 1"/>
                <a:gd name="T6" fmla="*/ 0 w 3"/>
                <a:gd name="T7" fmla="*/ 1 h 1"/>
                <a:gd name="T8" fmla="*/ 2 w 3"/>
                <a:gd name="T9" fmla="*/ 0 h 1"/>
                <a:gd name="T10" fmla="*/ 2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19" name="Freeform 168">
              <a:extLst>
                <a:ext uri="{FF2B5EF4-FFF2-40B4-BE49-F238E27FC236}">
                  <a16:creationId xmlns:a16="http://schemas.microsoft.com/office/drawing/2014/main" id="{07024FC1-5ED1-4C66-81EA-76EAA1FDF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1013" y="4354513"/>
              <a:ext cx="15875" cy="0"/>
            </a:xfrm>
            <a:custGeom>
              <a:avLst/>
              <a:gdLst>
                <a:gd name="T0" fmla="*/ 3 w 6"/>
                <a:gd name="T1" fmla="*/ 1 w 6"/>
                <a:gd name="T2" fmla="*/ 2 w 6"/>
                <a:gd name="T3" fmla="*/ 2 w 6"/>
                <a:gd name="T4" fmla="*/ 3 w 6"/>
                <a:gd name="T5" fmla="*/ 5 w 6"/>
                <a:gd name="T6" fmla="*/ 6 w 6"/>
                <a:gd name="T7" fmla="*/ 4 w 6"/>
                <a:gd name="T8" fmla="*/ 3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6">
                  <a:moveTo>
                    <a:pt x="3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20" name="Freeform 169">
              <a:extLst>
                <a:ext uri="{FF2B5EF4-FFF2-40B4-BE49-F238E27FC236}">
                  <a16:creationId xmlns:a16="http://schemas.microsoft.com/office/drawing/2014/main" id="{8453EBDD-F52E-40BB-A38A-C48F9060B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9438" y="5111750"/>
              <a:ext cx="325438" cy="31750"/>
            </a:xfrm>
            <a:custGeom>
              <a:avLst/>
              <a:gdLst>
                <a:gd name="T0" fmla="*/ 32 w 120"/>
                <a:gd name="T1" fmla="*/ 0 h 12"/>
                <a:gd name="T2" fmla="*/ 17 w 120"/>
                <a:gd name="T3" fmla="*/ 1 h 12"/>
                <a:gd name="T4" fmla="*/ 4 w 120"/>
                <a:gd name="T5" fmla="*/ 3 h 12"/>
                <a:gd name="T6" fmla="*/ 10 w 120"/>
                <a:gd name="T7" fmla="*/ 3 h 12"/>
                <a:gd name="T8" fmla="*/ 23 w 120"/>
                <a:gd name="T9" fmla="*/ 2 h 12"/>
                <a:gd name="T10" fmla="*/ 29 w 120"/>
                <a:gd name="T11" fmla="*/ 3 h 12"/>
                <a:gd name="T12" fmla="*/ 42 w 120"/>
                <a:gd name="T13" fmla="*/ 4 h 12"/>
                <a:gd name="T14" fmla="*/ 58 w 120"/>
                <a:gd name="T15" fmla="*/ 5 h 12"/>
                <a:gd name="T16" fmla="*/ 73 w 120"/>
                <a:gd name="T17" fmla="*/ 8 h 12"/>
                <a:gd name="T18" fmla="*/ 85 w 120"/>
                <a:gd name="T19" fmla="*/ 11 h 12"/>
                <a:gd name="T20" fmla="*/ 93 w 120"/>
                <a:gd name="T21" fmla="*/ 12 h 12"/>
                <a:gd name="T22" fmla="*/ 104 w 120"/>
                <a:gd name="T23" fmla="*/ 12 h 12"/>
                <a:gd name="T24" fmla="*/ 105 w 120"/>
                <a:gd name="T25" fmla="*/ 12 h 12"/>
                <a:gd name="T26" fmla="*/ 115 w 120"/>
                <a:gd name="T27" fmla="*/ 12 h 12"/>
                <a:gd name="T28" fmla="*/ 115 w 120"/>
                <a:gd name="T29" fmla="*/ 9 h 12"/>
                <a:gd name="T30" fmla="*/ 107 w 120"/>
                <a:gd name="T31" fmla="*/ 8 h 12"/>
                <a:gd name="T32" fmla="*/ 80 w 120"/>
                <a:gd name="T33" fmla="*/ 5 h 12"/>
                <a:gd name="T34" fmla="*/ 54 w 120"/>
                <a:gd name="T35" fmla="*/ 1 h 12"/>
                <a:gd name="T36" fmla="*/ 32 w 120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2">
                  <a:moveTo>
                    <a:pt x="32" y="0"/>
                  </a:moveTo>
                  <a:cubicBezTo>
                    <a:pt x="27" y="0"/>
                    <a:pt x="22" y="1"/>
                    <a:pt x="17" y="1"/>
                  </a:cubicBezTo>
                  <a:cubicBezTo>
                    <a:pt x="4" y="2"/>
                    <a:pt x="0" y="3"/>
                    <a:pt x="4" y="3"/>
                  </a:cubicBezTo>
                  <a:cubicBezTo>
                    <a:pt x="6" y="3"/>
                    <a:pt x="8" y="3"/>
                    <a:pt x="10" y="3"/>
                  </a:cubicBezTo>
                  <a:cubicBezTo>
                    <a:pt x="15" y="3"/>
                    <a:pt x="19" y="2"/>
                    <a:pt x="23" y="2"/>
                  </a:cubicBezTo>
                  <a:cubicBezTo>
                    <a:pt x="27" y="2"/>
                    <a:pt x="30" y="3"/>
                    <a:pt x="29" y="3"/>
                  </a:cubicBezTo>
                  <a:cubicBezTo>
                    <a:pt x="27" y="3"/>
                    <a:pt x="33" y="3"/>
                    <a:pt x="42" y="4"/>
                  </a:cubicBezTo>
                  <a:cubicBezTo>
                    <a:pt x="48" y="4"/>
                    <a:pt x="53" y="5"/>
                    <a:pt x="58" y="5"/>
                  </a:cubicBezTo>
                  <a:cubicBezTo>
                    <a:pt x="63" y="6"/>
                    <a:pt x="68" y="7"/>
                    <a:pt x="73" y="8"/>
                  </a:cubicBezTo>
                  <a:cubicBezTo>
                    <a:pt x="81" y="9"/>
                    <a:pt x="87" y="10"/>
                    <a:pt x="85" y="11"/>
                  </a:cubicBezTo>
                  <a:cubicBezTo>
                    <a:pt x="83" y="12"/>
                    <a:pt x="86" y="12"/>
                    <a:pt x="93" y="12"/>
                  </a:cubicBezTo>
                  <a:cubicBezTo>
                    <a:pt x="97" y="12"/>
                    <a:pt x="100" y="12"/>
                    <a:pt x="104" y="12"/>
                  </a:cubicBezTo>
                  <a:cubicBezTo>
                    <a:pt x="104" y="12"/>
                    <a:pt x="104" y="12"/>
                    <a:pt x="105" y="12"/>
                  </a:cubicBezTo>
                  <a:cubicBezTo>
                    <a:pt x="108" y="12"/>
                    <a:pt x="112" y="12"/>
                    <a:pt x="115" y="12"/>
                  </a:cubicBezTo>
                  <a:cubicBezTo>
                    <a:pt x="120" y="11"/>
                    <a:pt x="120" y="10"/>
                    <a:pt x="115" y="9"/>
                  </a:cubicBezTo>
                  <a:cubicBezTo>
                    <a:pt x="110" y="9"/>
                    <a:pt x="107" y="8"/>
                    <a:pt x="107" y="8"/>
                  </a:cubicBezTo>
                  <a:cubicBezTo>
                    <a:pt x="108" y="8"/>
                    <a:pt x="95" y="7"/>
                    <a:pt x="80" y="5"/>
                  </a:cubicBezTo>
                  <a:cubicBezTo>
                    <a:pt x="73" y="4"/>
                    <a:pt x="65" y="2"/>
                    <a:pt x="54" y="1"/>
                  </a:cubicBezTo>
                  <a:cubicBezTo>
                    <a:pt x="46" y="1"/>
                    <a:pt x="39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21" name="Freeform 170">
              <a:extLst>
                <a:ext uri="{FF2B5EF4-FFF2-40B4-BE49-F238E27FC236}">
                  <a16:creationId xmlns:a16="http://schemas.microsoft.com/office/drawing/2014/main" id="{BC3DD51E-9470-420A-A7CF-E040EA4E0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0763" y="4568825"/>
              <a:ext cx="9525" cy="6350"/>
            </a:xfrm>
            <a:custGeom>
              <a:avLst/>
              <a:gdLst>
                <a:gd name="T0" fmla="*/ 3 w 3"/>
                <a:gd name="T1" fmla="*/ 0 h 2"/>
                <a:gd name="T2" fmla="*/ 1 w 3"/>
                <a:gd name="T3" fmla="*/ 1 h 2"/>
                <a:gd name="T4" fmla="*/ 1 w 3"/>
                <a:gd name="T5" fmla="*/ 2 h 2"/>
                <a:gd name="T6" fmla="*/ 2 w 3"/>
                <a:gd name="T7" fmla="*/ 1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3" y="1"/>
                    <a:pt x="2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22" name="Freeform 171">
              <a:extLst>
                <a:ext uri="{FF2B5EF4-FFF2-40B4-BE49-F238E27FC236}">
                  <a16:creationId xmlns:a16="http://schemas.microsoft.com/office/drawing/2014/main" id="{A81DB0FA-6928-482E-991C-3F5E723B2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" y="4487863"/>
              <a:ext cx="15875" cy="3175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1 h 1"/>
                <a:gd name="T4" fmla="*/ 1 w 6"/>
                <a:gd name="T5" fmla="*/ 1 h 1"/>
                <a:gd name="T6" fmla="*/ 2 w 6"/>
                <a:gd name="T7" fmla="*/ 1 h 1"/>
                <a:gd name="T8" fmla="*/ 6 w 6"/>
                <a:gd name="T9" fmla="*/ 0 h 1"/>
                <a:gd name="T10" fmla="*/ 6 w 6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0"/>
                    <a:pt x="2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1"/>
                    <a:pt x="5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23" name="Freeform 172">
              <a:extLst>
                <a:ext uri="{FF2B5EF4-FFF2-40B4-BE49-F238E27FC236}">
                  <a16:creationId xmlns:a16="http://schemas.microsoft.com/office/drawing/2014/main" id="{94E7FB94-EC02-40EE-B77E-CA29BCEA6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4113" y="4618038"/>
              <a:ext cx="26988" cy="6350"/>
            </a:xfrm>
            <a:custGeom>
              <a:avLst/>
              <a:gdLst>
                <a:gd name="T0" fmla="*/ 4 w 10"/>
                <a:gd name="T1" fmla="*/ 0 h 2"/>
                <a:gd name="T2" fmla="*/ 3 w 10"/>
                <a:gd name="T3" fmla="*/ 2 h 2"/>
                <a:gd name="T4" fmla="*/ 4 w 10"/>
                <a:gd name="T5" fmla="*/ 2 h 2"/>
                <a:gd name="T6" fmla="*/ 10 w 10"/>
                <a:gd name="T7" fmla="*/ 1 h 2"/>
                <a:gd name="T8" fmla="*/ 5 w 10"/>
                <a:gd name="T9" fmla="*/ 0 h 2"/>
                <a:gd name="T10" fmla="*/ 4 w 10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">
                  <a:moveTo>
                    <a:pt x="4" y="0"/>
                  </a:moveTo>
                  <a:cubicBezTo>
                    <a:pt x="1" y="0"/>
                    <a:pt x="0" y="1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6" y="2"/>
                    <a:pt x="7" y="2"/>
                    <a:pt x="10" y="1"/>
                  </a:cubicBezTo>
                  <a:cubicBezTo>
                    <a:pt x="8" y="1"/>
                    <a:pt x="6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24" name="Freeform 173">
              <a:extLst>
                <a:ext uri="{FF2B5EF4-FFF2-40B4-BE49-F238E27FC236}">
                  <a16:creationId xmlns:a16="http://schemas.microsoft.com/office/drawing/2014/main" id="{CED78B8A-AE78-4288-945F-C845E77D2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313" y="4479925"/>
              <a:ext cx="12700" cy="3175"/>
            </a:xfrm>
            <a:custGeom>
              <a:avLst/>
              <a:gdLst>
                <a:gd name="T0" fmla="*/ 3 w 5"/>
                <a:gd name="T1" fmla="*/ 0 h 1"/>
                <a:gd name="T2" fmla="*/ 1 w 5"/>
                <a:gd name="T3" fmla="*/ 1 h 1"/>
                <a:gd name="T4" fmla="*/ 4 w 5"/>
                <a:gd name="T5" fmla="*/ 1 h 1"/>
                <a:gd name="T6" fmla="*/ 4 w 5"/>
                <a:gd name="T7" fmla="*/ 0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2" y="1"/>
                    <a:pt x="4" y="1"/>
                    <a:pt x="4" y="1"/>
                  </a:cubicBezTo>
                  <a:cubicBezTo>
                    <a:pt x="3" y="1"/>
                    <a:pt x="5" y="1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25" name="Freeform 174">
              <a:extLst>
                <a:ext uri="{FF2B5EF4-FFF2-40B4-BE49-F238E27FC236}">
                  <a16:creationId xmlns:a16="http://schemas.microsoft.com/office/drawing/2014/main" id="{36A71A9A-048A-4A17-B199-3AAC718BA8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7113" y="4922838"/>
              <a:ext cx="58738" cy="3175"/>
            </a:xfrm>
            <a:custGeom>
              <a:avLst/>
              <a:gdLst>
                <a:gd name="T0" fmla="*/ 19 w 22"/>
                <a:gd name="T1" fmla="*/ 0 h 1"/>
                <a:gd name="T2" fmla="*/ 8 w 22"/>
                <a:gd name="T3" fmla="*/ 0 h 1"/>
                <a:gd name="T4" fmla="*/ 2 w 22"/>
                <a:gd name="T5" fmla="*/ 1 h 1"/>
                <a:gd name="T6" fmla="*/ 1 w 22"/>
                <a:gd name="T7" fmla="*/ 1 h 1"/>
                <a:gd name="T8" fmla="*/ 0 w 22"/>
                <a:gd name="T9" fmla="*/ 1 h 1"/>
                <a:gd name="T10" fmla="*/ 1 w 22"/>
                <a:gd name="T11" fmla="*/ 1 h 1"/>
                <a:gd name="T12" fmla="*/ 11 w 22"/>
                <a:gd name="T13" fmla="*/ 1 h 1"/>
                <a:gd name="T14" fmla="*/ 20 w 22"/>
                <a:gd name="T15" fmla="*/ 0 h 1"/>
                <a:gd name="T16" fmla="*/ 19 w 22"/>
                <a:gd name="T17" fmla="*/ 0 h 1"/>
                <a:gd name="T18" fmla="*/ 19 w 22"/>
                <a:gd name="T19" fmla="*/ 0 h 1"/>
                <a:gd name="T20" fmla="*/ 19 w 22"/>
                <a:gd name="T21" fmla="*/ 0 h 1"/>
                <a:gd name="T22" fmla="*/ 19 w 22"/>
                <a:gd name="T23" fmla="*/ 0 h 1"/>
                <a:gd name="T24" fmla="*/ 19 w 22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">
                  <a:moveTo>
                    <a:pt x="19" y="0"/>
                  </a:moveTo>
                  <a:cubicBezTo>
                    <a:pt x="16" y="0"/>
                    <a:pt x="12" y="0"/>
                    <a:pt x="8" y="0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6" y="1"/>
                    <a:pt x="11" y="1"/>
                  </a:cubicBezTo>
                  <a:cubicBezTo>
                    <a:pt x="18" y="0"/>
                    <a:pt x="22" y="0"/>
                    <a:pt x="20" y="0"/>
                  </a:cubicBezTo>
                  <a:cubicBezTo>
                    <a:pt x="18" y="0"/>
                    <a:pt x="19" y="0"/>
                    <a:pt x="19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26" name="Freeform 175">
              <a:extLst>
                <a:ext uri="{FF2B5EF4-FFF2-40B4-BE49-F238E27FC236}">
                  <a16:creationId xmlns:a16="http://schemas.microsoft.com/office/drawing/2014/main" id="{92CCDBB9-165E-456C-B6E6-AC5425C40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625" y="5353050"/>
              <a:ext cx="11113" cy="4762"/>
            </a:xfrm>
            <a:custGeom>
              <a:avLst/>
              <a:gdLst>
                <a:gd name="T0" fmla="*/ 4 w 4"/>
                <a:gd name="T1" fmla="*/ 0 h 2"/>
                <a:gd name="T2" fmla="*/ 1 w 4"/>
                <a:gd name="T3" fmla="*/ 1 h 2"/>
                <a:gd name="T4" fmla="*/ 2 w 4"/>
                <a:gd name="T5" fmla="*/ 2 h 2"/>
                <a:gd name="T6" fmla="*/ 3 w 4"/>
                <a:gd name="T7" fmla="*/ 1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27" name="Freeform 176">
              <a:extLst>
                <a:ext uri="{FF2B5EF4-FFF2-40B4-BE49-F238E27FC236}">
                  <a16:creationId xmlns:a16="http://schemas.microsoft.com/office/drawing/2014/main" id="{818F2CB4-3AAD-4EA7-B78D-9BCA329DB6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1700" y="4332288"/>
              <a:ext cx="3898900" cy="1554162"/>
            </a:xfrm>
            <a:custGeom>
              <a:avLst/>
              <a:gdLst>
                <a:gd name="T0" fmla="*/ 667 w 1438"/>
                <a:gd name="T1" fmla="*/ 267 h 571"/>
                <a:gd name="T2" fmla="*/ 228 w 1438"/>
                <a:gd name="T3" fmla="*/ 81 h 571"/>
                <a:gd name="T4" fmla="*/ 286 w 1438"/>
                <a:gd name="T5" fmla="*/ 5 h 571"/>
                <a:gd name="T6" fmla="*/ 184 w 1438"/>
                <a:gd name="T7" fmla="*/ 33 h 571"/>
                <a:gd name="T8" fmla="*/ 107 w 1438"/>
                <a:gd name="T9" fmla="*/ 40 h 571"/>
                <a:gd name="T10" fmla="*/ 54 w 1438"/>
                <a:gd name="T11" fmla="*/ 71 h 571"/>
                <a:gd name="T12" fmla="*/ 108 w 1438"/>
                <a:gd name="T13" fmla="*/ 94 h 571"/>
                <a:gd name="T14" fmla="*/ 47 w 1438"/>
                <a:gd name="T15" fmla="*/ 112 h 571"/>
                <a:gd name="T16" fmla="*/ 227 w 1438"/>
                <a:gd name="T17" fmla="*/ 81 h 571"/>
                <a:gd name="T18" fmla="*/ 245 w 1438"/>
                <a:gd name="T19" fmla="*/ 85 h 571"/>
                <a:gd name="T20" fmla="*/ 289 w 1438"/>
                <a:gd name="T21" fmla="*/ 95 h 571"/>
                <a:gd name="T22" fmla="*/ 353 w 1438"/>
                <a:gd name="T23" fmla="*/ 111 h 571"/>
                <a:gd name="T24" fmla="*/ 375 w 1438"/>
                <a:gd name="T25" fmla="*/ 131 h 571"/>
                <a:gd name="T26" fmla="*/ 388 w 1438"/>
                <a:gd name="T27" fmla="*/ 143 h 571"/>
                <a:gd name="T28" fmla="*/ 390 w 1438"/>
                <a:gd name="T29" fmla="*/ 153 h 571"/>
                <a:gd name="T30" fmla="*/ 410 w 1438"/>
                <a:gd name="T31" fmla="*/ 161 h 571"/>
                <a:gd name="T32" fmla="*/ 361 w 1438"/>
                <a:gd name="T33" fmla="*/ 216 h 571"/>
                <a:gd name="T34" fmla="*/ 469 w 1438"/>
                <a:gd name="T35" fmla="*/ 276 h 571"/>
                <a:gd name="T36" fmla="*/ 656 w 1438"/>
                <a:gd name="T37" fmla="*/ 312 h 571"/>
                <a:gd name="T38" fmla="*/ 810 w 1438"/>
                <a:gd name="T39" fmla="*/ 334 h 571"/>
                <a:gd name="T40" fmla="*/ 845 w 1438"/>
                <a:gd name="T41" fmla="*/ 384 h 571"/>
                <a:gd name="T42" fmla="*/ 995 w 1438"/>
                <a:gd name="T43" fmla="*/ 537 h 571"/>
                <a:gd name="T44" fmla="*/ 1018 w 1438"/>
                <a:gd name="T45" fmla="*/ 559 h 571"/>
                <a:gd name="T46" fmla="*/ 1034 w 1438"/>
                <a:gd name="T47" fmla="*/ 564 h 571"/>
                <a:gd name="T48" fmla="*/ 1050 w 1438"/>
                <a:gd name="T49" fmla="*/ 570 h 571"/>
                <a:gd name="T50" fmla="*/ 1174 w 1438"/>
                <a:gd name="T51" fmla="*/ 502 h 571"/>
                <a:gd name="T52" fmla="*/ 1363 w 1438"/>
                <a:gd name="T53" fmla="*/ 440 h 571"/>
                <a:gd name="T54" fmla="*/ 1315 w 1438"/>
                <a:gd name="T55" fmla="*/ 376 h 571"/>
                <a:gd name="T56" fmla="*/ 1225 w 1438"/>
                <a:gd name="T57" fmla="*/ 369 h 571"/>
                <a:gd name="T58" fmla="*/ 1123 w 1438"/>
                <a:gd name="T59" fmla="*/ 338 h 571"/>
                <a:gd name="T60" fmla="*/ 933 w 1438"/>
                <a:gd name="T61" fmla="*/ 329 h 571"/>
                <a:gd name="T62" fmla="*/ 818 w 1438"/>
                <a:gd name="T63" fmla="*/ 324 h 571"/>
                <a:gd name="T64" fmla="*/ 770 w 1438"/>
                <a:gd name="T65" fmla="*/ 292 h 571"/>
                <a:gd name="T66" fmla="*/ 657 w 1438"/>
                <a:gd name="T67" fmla="*/ 277 h 571"/>
                <a:gd name="T68" fmla="*/ 755 w 1438"/>
                <a:gd name="T69" fmla="*/ 263 h 571"/>
                <a:gd name="T70" fmla="*/ 813 w 1438"/>
                <a:gd name="T71" fmla="*/ 261 h 571"/>
                <a:gd name="T72" fmla="*/ 933 w 1438"/>
                <a:gd name="T73" fmla="*/ 242 h 571"/>
                <a:gd name="T74" fmla="*/ 942 w 1438"/>
                <a:gd name="T75" fmla="*/ 231 h 571"/>
                <a:gd name="T76" fmla="*/ 983 w 1438"/>
                <a:gd name="T77" fmla="*/ 218 h 571"/>
                <a:gd name="T78" fmla="*/ 1099 w 1438"/>
                <a:gd name="T79" fmla="*/ 199 h 571"/>
                <a:gd name="T80" fmla="*/ 1107 w 1438"/>
                <a:gd name="T81" fmla="*/ 187 h 571"/>
                <a:gd name="T82" fmla="*/ 1227 w 1438"/>
                <a:gd name="T83" fmla="*/ 168 h 571"/>
                <a:gd name="T84" fmla="*/ 1180 w 1438"/>
                <a:gd name="T85" fmla="*/ 162 h 571"/>
                <a:gd name="T86" fmla="*/ 1196 w 1438"/>
                <a:gd name="T87" fmla="*/ 156 h 571"/>
                <a:gd name="T88" fmla="*/ 1181 w 1438"/>
                <a:gd name="T89" fmla="*/ 147 h 571"/>
                <a:gd name="T90" fmla="*/ 1168 w 1438"/>
                <a:gd name="T91" fmla="*/ 135 h 571"/>
                <a:gd name="T92" fmla="*/ 1103 w 1438"/>
                <a:gd name="T93" fmla="*/ 133 h 571"/>
                <a:gd name="T94" fmla="*/ 1055 w 1438"/>
                <a:gd name="T95" fmla="*/ 113 h 571"/>
                <a:gd name="T96" fmla="*/ 987 w 1438"/>
                <a:gd name="T97" fmla="*/ 150 h 571"/>
                <a:gd name="T98" fmla="*/ 821 w 1438"/>
                <a:gd name="T99" fmla="*/ 129 h 571"/>
                <a:gd name="T100" fmla="*/ 873 w 1438"/>
                <a:gd name="T101" fmla="*/ 106 h 571"/>
                <a:gd name="T102" fmla="*/ 903 w 1438"/>
                <a:gd name="T103" fmla="*/ 100 h 571"/>
                <a:gd name="T104" fmla="*/ 977 w 1438"/>
                <a:gd name="T105" fmla="*/ 83 h 571"/>
                <a:gd name="T106" fmla="*/ 1033 w 1438"/>
                <a:gd name="T107" fmla="*/ 73 h 571"/>
                <a:gd name="T108" fmla="*/ 957 w 1438"/>
                <a:gd name="T109" fmla="*/ 68 h 571"/>
                <a:gd name="T110" fmla="*/ 925 w 1438"/>
                <a:gd name="T111" fmla="*/ 59 h 571"/>
                <a:gd name="T112" fmla="*/ 885 w 1438"/>
                <a:gd name="T113" fmla="*/ 74 h 571"/>
                <a:gd name="T114" fmla="*/ 868 w 1438"/>
                <a:gd name="T115" fmla="*/ 69 h 571"/>
                <a:gd name="T116" fmla="*/ 782 w 1438"/>
                <a:gd name="T117" fmla="*/ 60 h 571"/>
                <a:gd name="T118" fmla="*/ 694 w 1438"/>
                <a:gd name="T119" fmla="*/ 51 h 571"/>
                <a:gd name="T120" fmla="*/ 580 w 1438"/>
                <a:gd name="T121" fmla="*/ 34 h 571"/>
                <a:gd name="T122" fmla="*/ 509 w 1438"/>
                <a:gd name="T123" fmla="*/ 39 h 571"/>
                <a:gd name="T124" fmla="*/ 339 w 1438"/>
                <a:gd name="T125" fmla="*/ 5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38" h="571">
                  <a:moveTo>
                    <a:pt x="104" y="35"/>
                  </a:move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4" y="35"/>
                    <a:pt x="104" y="35"/>
                  </a:cubicBezTo>
                  <a:moveTo>
                    <a:pt x="738" y="305"/>
                  </a:moveTo>
                  <a:cubicBezTo>
                    <a:pt x="742" y="305"/>
                    <a:pt x="745" y="305"/>
                    <a:pt x="749" y="305"/>
                  </a:cubicBezTo>
                  <a:cubicBezTo>
                    <a:pt x="745" y="305"/>
                    <a:pt x="742" y="305"/>
                    <a:pt x="738" y="305"/>
                  </a:cubicBezTo>
                  <a:moveTo>
                    <a:pt x="733" y="305"/>
                  </a:moveTo>
                  <a:cubicBezTo>
                    <a:pt x="733" y="305"/>
                    <a:pt x="735" y="305"/>
                    <a:pt x="738" y="305"/>
                  </a:cubicBezTo>
                  <a:cubicBezTo>
                    <a:pt x="735" y="305"/>
                    <a:pt x="733" y="305"/>
                    <a:pt x="733" y="305"/>
                  </a:cubicBezTo>
                  <a:moveTo>
                    <a:pt x="667" y="267"/>
                  </a:moveTo>
                  <a:cubicBezTo>
                    <a:pt x="667" y="267"/>
                    <a:pt x="668" y="267"/>
                    <a:pt x="668" y="267"/>
                  </a:cubicBezTo>
                  <a:cubicBezTo>
                    <a:pt x="668" y="267"/>
                    <a:pt x="668" y="267"/>
                    <a:pt x="668" y="267"/>
                  </a:cubicBezTo>
                  <a:cubicBezTo>
                    <a:pt x="668" y="267"/>
                    <a:pt x="668" y="267"/>
                    <a:pt x="668" y="267"/>
                  </a:cubicBezTo>
                  <a:cubicBezTo>
                    <a:pt x="668" y="267"/>
                    <a:pt x="668" y="267"/>
                    <a:pt x="668" y="267"/>
                  </a:cubicBezTo>
                  <a:cubicBezTo>
                    <a:pt x="667" y="267"/>
                    <a:pt x="667" y="267"/>
                    <a:pt x="667" y="267"/>
                  </a:cubicBezTo>
                  <a:cubicBezTo>
                    <a:pt x="666" y="268"/>
                    <a:pt x="665" y="268"/>
                    <a:pt x="664" y="268"/>
                  </a:cubicBezTo>
                  <a:cubicBezTo>
                    <a:pt x="665" y="268"/>
                    <a:pt x="666" y="268"/>
                    <a:pt x="666" y="267"/>
                  </a:cubicBezTo>
                  <a:cubicBezTo>
                    <a:pt x="667" y="267"/>
                    <a:pt x="667" y="267"/>
                    <a:pt x="667" y="267"/>
                  </a:cubicBezTo>
                  <a:cubicBezTo>
                    <a:pt x="667" y="267"/>
                    <a:pt x="667" y="267"/>
                    <a:pt x="667" y="267"/>
                  </a:cubicBezTo>
                  <a:moveTo>
                    <a:pt x="802" y="259"/>
                  </a:move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moveTo>
                    <a:pt x="414" y="177"/>
                  </a:moveTo>
                  <a:cubicBezTo>
                    <a:pt x="414" y="177"/>
                    <a:pt x="414" y="177"/>
                    <a:pt x="415" y="177"/>
                  </a:cubicBezTo>
                  <a:cubicBezTo>
                    <a:pt x="414" y="177"/>
                    <a:pt x="414" y="177"/>
                    <a:pt x="414" y="177"/>
                  </a:cubicBezTo>
                  <a:cubicBezTo>
                    <a:pt x="414" y="177"/>
                    <a:pt x="414" y="177"/>
                    <a:pt x="414" y="177"/>
                  </a:cubicBezTo>
                  <a:moveTo>
                    <a:pt x="413" y="165"/>
                  </a:moveTo>
                  <a:cubicBezTo>
                    <a:pt x="413" y="165"/>
                    <a:pt x="414" y="165"/>
                    <a:pt x="414" y="165"/>
                  </a:cubicBezTo>
                  <a:cubicBezTo>
                    <a:pt x="414" y="165"/>
                    <a:pt x="414" y="165"/>
                    <a:pt x="415" y="165"/>
                  </a:cubicBezTo>
                  <a:cubicBezTo>
                    <a:pt x="415" y="165"/>
                    <a:pt x="415" y="165"/>
                    <a:pt x="415" y="165"/>
                  </a:cubicBezTo>
                  <a:cubicBezTo>
                    <a:pt x="414" y="165"/>
                    <a:pt x="414" y="165"/>
                    <a:pt x="413" y="165"/>
                  </a:cubicBezTo>
                  <a:moveTo>
                    <a:pt x="190" y="92"/>
                  </a:moveTo>
                  <a:cubicBezTo>
                    <a:pt x="190" y="92"/>
                    <a:pt x="190" y="92"/>
                    <a:pt x="190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0" y="92"/>
                    <a:pt x="190" y="92"/>
                    <a:pt x="190" y="92"/>
                  </a:cubicBezTo>
                  <a:moveTo>
                    <a:pt x="228" y="81"/>
                  </a:moveTo>
                  <a:cubicBezTo>
                    <a:pt x="229" y="81"/>
                    <a:pt x="230" y="81"/>
                    <a:pt x="230" y="81"/>
                  </a:cubicBezTo>
                  <a:cubicBezTo>
                    <a:pt x="231" y="81"/>
                    <a:pt x="230" y="81"/>
                    <a:pt x="228" y="81"/>
                  </a:cubicBezTo>
                  <a:moveTo>
                    <a:pt x="60" y="73"/>
                  </a:moveTo>
                  <a:cubicBezTo>
                    <a:pt x="60" y="73"/>
                    <a:pt x="61" y="73"/>
                    <a:pt x="61" y="73"/>
                  </a:cubicBezTo>
                  <a:cubicBezTo>
                    <a:pt x="62" y="73"/>
                    <a:pt x="64" y="73"/>
                    <a:pt x="65" y="73"/>
                  </a:cubicBezTo>
                  <a:cubicBezTo>
                    <a:pt x="64" y="73"/>
                    <a:pt x="64" y="73"/>
                    <a:pt x="63" y="73"/>
                  </a:cubicBezTo>
                  <a:cubicBezTo>
                    <a:pt x="62" y="73"/>
                    <a:pt x="61" y="73"/>
                    <a:pt x="60" y="73"/>
                  </a:cubicBezTo>
                  <a:moveTo>
                    <a:pt x="65" y="73"/>
                  </a:moveTo>
                  <a:cubicBezTo>
                    <a:pt x="66" y="73"/>
                    <a:pt x="66" y="73"/>
                    <a:pt x="67" y="73"/>
                  </a:cubicBezTo>
                  <a:cubicBezTo>
                    <a:pt x="71" y="73"/>
                    <a:pt x="74" y="72"/>
                    <a:pt x="74" y="72"/>
                  </a:cubicBezTo>
                  <a:cubicBezTo>
                    <a:pt x="75" y="72"/>
                    <a:pt x="74" y="73"/>
                    <a:pt x="73" y="73"/>
                  </a:cubicBezTo>
                  <a:cubicBezTo>
                    <a:pt x="73" y="73"/>
                    <a:pt x="72" y="73"/>
                    <a:pt x="71" y="73"/>
                  </a:cubicBezTo>
                  <a:cubicBezTo>
                    <a:pt x="69" y="73"/>
                    <a:pt x="67" y="73"/>
                    <a:pt x="65" y="73"/>
                  </a:cubicBezTo>
                  <a:moveTo>
                    <a:pt x="333" y="0"/>
                  </a:moveTo>
                  <a:cubicBezTo>
                    <a:pt x="331" y="0"/>
                    <a:pt x="328" y="0"/>
                    <a:pt x="326" y="0"/>
                  </a:cubicBezTo>
                  <a:cubicBezTo>
                    <a:pt x="320" y="1"/>
                    <a:pt x="314" y="1"/>
                    <a:pt x="310" y="1"/>
                  </a:cubicBezTo>
                  <a:cubicBezTo>
                    <a:pt x="306" y="1"/>
                    <a:pt x="304" y="1"/>
                    <a:pt x="305" y="1"/>
                  </a:cubicBezTo>
                  <a:cubicBezTo>
                    <a:pt x="305" y="0"/>
                    <a:pt x="305" y="0"/>
                    <a:pt x="304" y="0"/>
                  </a:cubicBezTo>
                  <a:cubicBezTo>
                    <a:pt x="303" y="0"/>
                    <a:pt x="301" y="0"/>
                    <a:pt x="299" y="1"/>
                  </a:cubicBezTo>
                  <a:cubicBezTo>
                    <a:pt x="295" y="1"/>
                    <a:pt x="294" y="3"/>
                    <a:pt x="290" y="4"/>
                  </a:cubicBezTo>
                  <a:cubicBezTo>
                    <a:pt x="288" y="5"/>
                    <a:pt x="287" y="5"/>
                    <a:pt x="286" y="5"/>
                  </a:cubicBezTo>
                  <a:cubicBezTo>
                    <a:pt x="285" y="5"/>
                    <a:pt x="285" y="5"/>
                    <a:pt x="286" y="5"/>
                  </a:cubicBezTo>
                  <a:cubicBezTo>
                    <a:pt x="287" y="4"/>
                    <a:pt x="284" y="3"/>
                    <a:pt x="278" y="3"/>
                  </a:cubicBezTo>
                  <a:cubicBezTo>
                    <a:pt x="277" y="3"/>
                    <a:pt x="277" y="3"/>
                    <a:pt x="276" y="3"/>
                  </a:cubicBezTo>
                  <a:cubicBezTo>
                    <a:pt x="272" y="3"/>
                    <a:pt x="271" y="3"/>
                    <a:pt x="272" y="3"/>
                  </a:cubicBezTo>
                  <a:cubicBezTo>
                    <a:pt x="273" y="4"/>
                    <a:pt x="259" y="4"/>
                    <a:pt x="246" y="7"/>
                  </a:cubicBezTo>
                  <a:cubicBezTo>
                    <a:pt x="238" y="9"/>
                    <a:pt x="230" y="11"/>
                    <a:pt x="219" y="11"/>
                  </a:cubicBezTo>
                  <a:cubicBezTo>
                    <a:pt x="218" y="11"/>
                    <a:pt x="217" y="12"/>
                    <a:pt x="216" y="12"/>
                  </a:cubicBezTo>
                  <a:cubicBezTo>
                    <a:pt x="212" y="12"/>
                    <a:pt x="208" y="11"/>
                    <a:pt x="205" y="11"/>
                  </a:cubicBezTo>
                  <a:cubicBezTo>
                    <a:pt x="201" y="11"/>
                    <a:pt x="197" y="10"/>
                    <a:pt x="195" y="10"/>
                  </a:cubicBezTo>
                  <a:cubicBezTo>
                    <a:pt x="194" y="10"/>
                    <a:pt x="193" y="10"/>
                    <a:pt x="193" y="10"/>
                  </a:cubicBezTo>
                  <a:cubicBezTo>
                    <a:pt x="189" y="11"/>
                    <a:pt x="186" y="11"/>
                    <a:pt x="183" y="12"/>
                  </a:cubicBezTo>
                  <a:cubicBezTo>
                    <a:pt x="178" y="14"/>
                    <a:pt x="177" y="18"/>
                    <a:pt x="178" y="22"/>
                  </a:cubicBezTo>
                  <a:cubicBezTo>
                    <a:pt x="179" y="26"/>
                    <a:pt x="186" y="29"/>
                    <a:pt x="187" y="29"/>
                  </a:cubicBezTo>
                  <a:cubicBezTo>
                    <a:pt x="187" y="29"/>
                    <a:pt x="188" y="29"/>
                    <a:pt x="188" y="29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9" y="29"/>
                    <a:pt x="191" y="29"/>
                    <a:pt x="192" y="30"/>
                  </a:cubicBezTo>
                  <a:cubicBezTo>
                    <a:pt x="193" y="30"/>
                    <a:pt x="186" y="33"/>
                    <a:pt x="194" y="34"/>
                  </a:cubicBezTo>
                  <a:cubicBezTo>
                    <a:pt x="200" y="34"/>
                    <a:pt x="200" y="36"/>
                    <a:pt x="197" y="36"/>
                  </a:cubicBezTo>
                  <a:cubicBezTo>
                    <a:pt x="196" y="36"/>
                    <a:pt x="194" y="36"/>
                    <a:pt x="192" y="35"/>
                  </a:cubicBezTo>
                  <a:cubicBezTo>
                    <a:pt x="185" y="34"/>
                    <a:pt x="185" y="32"/>
                    <a:pt x="185" y="32"/>
                  </a:cubicBezTo>
                  <a:cubicBezTo>
                    <a:pt x="185" y="32"/>
                    <a:pt x="185" y="32"/>
                    <a:pt x="184" y="33"/>
                  </a:cubicBezTo>
                  <a:cubicBezTo>
                    <a:pt x="182" y="34"/>
                    <a:pt x="190" y="35"/>
                    <a:pt x="189" y="36"/>
                  </a:cubicBezTo>
                  <a:cubicBezTo>
                    <a:pt x="187" y="37"/>
                    <a:pt x="186" y="37"/>
                    <a:pt x="186" y="37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7" y="37"/>
                    <a:pt x="186" y="36"/>
                    <a:pt x="185" y="36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5" y="36"/>
                    <a:pt x="184" y="36"/>
                    <a:pt x="182" y="37"/>
                  </a:cubicBezTo>
                  <a:cubicBezTo>
                    <a:pt x="180" y="37"/>
                    <a:pt x="177" y="38"/>
                    <a:pt x="174" y="38"/>
                  </a:cubicBezTo>
                  <a:cubicBezTo>
                    <a:pt x="172" y="38"/>
                    <a:pt x="171" y="37"/>
                    <a:pt x="169" y="37"/>
                  </a:cubicBezTo>
                  <a:cubicBezTo>
                    <a:pt x="160" y="36"/>
                    <a:pt x="161" y="34"/>
                    <a:pt x="162" y="32"/>
                  </a:cubicBezTo>
                  <a:cubicBezTo>
                    <a:pt x="163" y="31"/>
                    <a:pt x="162" y="31"/>
                    <a:pt x="159" y="31"/>
                  </a:cubicBezTo>
                  <a:cubicBezTo>
                    <a:pt x="158" y="31"/>
                    <a:pt x="156" y="31"/>
                    <a:pt x="154" y="31"/>
                  </a:cubicBezTo>
                  <a:cubicBezTo>
                    <a:pt x="151" y="32"/>
                    <a:pt x="149" y="32"/>
                    <a:pt x="146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37" y="32"/>
                    <a:pt x="131" y="32"/>
                    <a:pt x="121" y="33"/>
                  </a:cubicBezTo>
                  <a:cubicBezTo>
                    <a:pt x="111" y="34"/>
                    <a:pt x="105" y="35"/>
                    <a:pt x="104" y="35"/>
                  </a:cubicBezTo>
                  <a:cubicBezTo>
                    <a:pt x="104" y="35"/>
                    <a:pt x="103" y="37"/>
                    <a:pt x="109" y="39"/>
                  </a:cubicBezTo>
                  <a:cubicBezTo>
                    <a:pt x="115" y="40"/>
                    <a:pt x="118" y="41"/>
                    <a:pt x="115" y="41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0" y="41"/>
                    <a:pt x="107" y="41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93" y="44"/>
                    <a:pt x="106" y="46"/>
                  </a:cubicBezTo>
                  <a:cubicBezTo>
                    <a:pt x="118" y="47"/>
                    <a:pt x="128" y="48"/>
                    <a:pt x="132" y="48"/>
                  </a:cubicBezTo>
                  <a:cubicBezTo>
                    <a:pt x="132" y="48"/>
                    <a:pt x="133" y="48"/>
                    <a:pt x="133" y="48"/>
                  </a:cubicBezTo>
                  <a:cubicBezTo>
                    <a:pt x="133" y="48"/>
                    <a:pt x="133" y="48"/>
                    <a:pt x="134" y="48"/>
                  </a:cubicBezTo>
                  <a:cubicBezTo>
                    <a:pt x="134" y="48"/>
                    <a:pt x="135" y="48"/>
                    <a:pt x="135" y="49"/>
                  </a:cubicBezTo>
                  <a:cubicBezTo>
                    <a:pt x="135" y="49"/>
                    <a:pt x="136" y="49"/>
                    <a:pt x="136" y="49"/>
                  </a:cubicBezTo>
                  <a:cubicBezTo>
                    <a:pt x="138" y="49"/>
                    <a:pt x="142" y="48"/>
                    <a:pt x="149" y="47"/>
                  </a:cubicBezTo>
                  <a:cubicBezTo>
                    <a:pt x="152" y="47"/>
                    <a:pt x="155" y="47"/>
                    <a:pt x="157" y="47"/>
                  </a:cubicBezTo>
                  <a:cubicBezTo>
                    <a:pt x="161" y="47"/>
                    <a:pt x="163" y="47"/>
                    <a:pt x="160" y="48"/>
                  </a:cubicBezTo>
                  <a:cubicBezTo>
                    <a:pt x="156" y="49"/>
                    <a:pt x="158" y="54"/>
                    <a:pt x="142" y="56"/>
                  </a:cubicBezTo>
                  <a:cubicBezTo>
                    <a:pt x="134" y="56"/>
                    <a:pt x="125" y="57"/>
                    <a:pt x="117" y="57"/>
                  </a:cubicBezTo>
                  <a:cubicBezTo>
                    <a:pt x="100" y="59"/>
                    <a:pt x="90" y="61"/>
                    <a:pt x="87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6" y="61"/>
                    <a:pt x="85" y="61"/>
                    <a:pt x="85" y="61"/>
                  </a:cubicBezTo>
                  <a:cubicBezTo>
                    <a:pt x="84" y="61"/>
                    <a:pt x="83" y="61"/>
                    <a:pt x="84" y="62"/>
                  </a:cubicBezTo>
                  <a:cubicBezTo>
                    <a:pt x="85" y="62"/>
                    <a:pt x="76" y="62"/>
                    <a:pt x="69" y="63"/>
                  </a:cubicBezTo>
                  <a:cubicBezTo>
                    <a:pt x="63" y="65"/>
                    <a:pt x="58" y="66"/>
                    <a:pt x="58" y="66"/>
                  </a:cubicBezTo>
                  <a:cubicBezTo>
                    <a:pt x="58" y="66"/>
                    <a:pt x="52" y="67"/>
                    <a:pt x="51" y="69"/>
                  </a:cubicBezTo>
                  <a:cubicBezTo>
                    <a:pt x="50" y="70"/>
                    <a:pt x="52" y="71"/>
                    <a:pt x="54" y="71"/>
                  </a:cubicBezTo>
                  <a:cubicBezTo>
                    <a:pt x="54" y="71"/>
                    <a:pt x="54" y="71"/>
                    <a:pt x="54" y="71"/>
                  </a:cubicBezTo>
                  <a:cubicBezTo>
                    <a:pt x="54" y="71"/>
                    <a:pt x="54" y="71"/>
                    <a:pt x="54" y="71"/>
                  </a:cubicBezTo>
                  <a:cubicBezTo>
                    <a:pt x="55" y="71"/>
                    <a:pt x="55" y="72"/>
                    <a:pt x="54" y="72"/>
                  </a:cubicBezTo>
                  <a:cubicBezTo>
                    <a:pt x="54" y="72"/>
                    <a:pt x="56" y="73"/>
                    <a:pt x="60" y="73"/>
                  </a:cubicBezTo>
                  <a:cubicBezTo>
                    <a:pt x="57" y="73"/>
                    <a:pt x="53" y="74"/>
                    <a:pt x="52" y="75"/>
                  </a:cubicBezTo>
                  <a:cubicBezTo>
                    <a:pt x="49" y="77"/>
                    <a:pt x="57" y="81"/>
                    <a:pt x="65" y="81"/>
                  </a:cubicBezTo>
                  <a:cubicBezTo>
                    <a:pt x="67" y="81"/>
                    <a:pt x="68" y="81"/>
                    <a:pt x="70" y="80"/>
                  </a:cubicBezTo>
                  <a:cubicBezTo>
                    <a:pt x="73" y="79"/>
                    <a:pt x="75" y="79"/>
                    <a:pt x="76" y="79"/>
                  </a:cubicBezTo>
                  <a:cubicBezTo>
                    <a:pt x="77" y="79"/>
                    <a:pt x="76" y="80"/>
                    <a:pt x="72" y="82"/>
                  </a:cubicBezTo>
                  <a:cubicBezTo>
                    <a:pt x="67" y="85"/>
                    <a:pt x="69" y="89"/>
                    <a:pt x="65" y="89"/>
                  </a:cubicBezTo>
                  <a:cubicBezTo>
                    <a:pt x="63" y="90"/>
                    <a:pt x="63" y="90"/>
                    <a:pt x="66" y="90"/>
                  </a:cubicBezTo>
                  <a:cubicBezTo>
                    <a:pt x="67" y="90"/>
                    <a:pt x="69" y="90"/>
                    <a:pt x="70" y="90"/>
                  </a:cubicBezTo>
                  <a:cubicBezTo>
                    <a:pt x="74" y="90"/>
                    <a:pt x="76" y="90"/>
                    <a:pt x="78" y="90"/>
                  </a:cubicBezTo>
                  <a:cubicBezTo>
                    <a:pt x="80" y="90"/>
                    <a:pt x="81" y="90"/>
                    <a:pt x="81" y="90"/>
                  </a:cubicBezTo>
                  <a:cubicBezTo>
                    <a:pt x="82" y="91"/>
                    <a:pt x="87" y="91"/>
                    <a:pt x="88" y="92"/>
                  </a:cubicBezTo>
                  <a:cubicBezTo>
                    <a:pt x="89" y="93"/>
                    <a:pt x="89" y="93"/>
                    <a:pt x="90" y="93"/>
                  </a:cubicBezTo>
                  <a:cubicBezTo>
                    <a:pt x="91" y="93"/>
                    <a:pt x="93" y="93"/>
                    <a:pt x="95" y="92"/>
                  </a:cubicBezTo>
                  <a:cubicBezTo>
                    <a:pt x="96" y="92"/>
                    <a:pt x="97" y="92"/>
                    <a:pt x="97" y="92"/>
                  </a:cubicBezTo>
                  <a:cubicBezTo>
                    <a:pt x="98" y="92"/>
                    <a:pt x="98" y="92"/>
                    <a:pt x="99" y="92"/>
                  </a:cubicBezTo>
                  <a:cubicBezTo>
                    <a:pt x="100" y="93"/>
                    <a:pt x="101" y="93"/>
                    <a:pt x="104" y="93"/>
                  </a:cubicBezTo>
                  <a:cubicBezTo>
                    <a:pt x="105" y="93"/>
                    <a:pt x="105" y="93"/>
                    <a:pt x="106" y="93"/>
                  </a:cubicBezTo>
                  <a:cubicBezTo>
                    <a:pt x="109" y="93"/>
                    <a:pt x="111" y="93"/>
                    <a:pt x="112" y="93"/>
                  </a:cubicBezTo>
                  <a:cubicBezTo>
                    <a:pt x="113" y="93"/>
                    <a:pt x="112" y="93"/>
                    <a:pt x="108" y="94"/>
                  </a:cubicBezTo>
                  <a:cubicBezTo>
                    <a:pt x="103" y="95"/>
                    <a:pt x="100" y="98"/>
                    <a:pt x="96" y="99"/>
                  </a:cubicBezTo>
                  <a:cubicBezTo>
                    <a:pt x="93" y="100"/>
                    <a:pt x="86" y="102"/>
                    <a:pt x="81" y="103"/>
                  </a:cubicBezTo>
                  <a:cubicBezTo>
                    <a:pt x="75" y="104"/>
                    <a:pt x="62" y="105"/>
                    <a:pt x="52" y="107"/>
                  </a:cubicBezTo>
                  <a:cubicBezTo>
                    <a:pt x="42" y="108"/>
                    <a:pt x="38" y="110"/>
                    <a:pt x="37" y="111"/>
                  </a:cubicBezTo>
                  <a:cubicBezTo>
                    <a:pt x="37" y="111"/>
                    <a:pt x="37" y="111"/>
                    <a:pt x="36" y="111"/>
                  </a:cubicBezTo>
                  <a:cubicBezTo>
                    <a:pt x="36" y="111"/>
                    <a:pt x="34" y="110"/>
                    <a:pt x="33" y="110"/>
                  </a:cubicBezTo>
                  <a:cubicBezTo>
                    <a:pt x="31" y="110"/>
                    <a:pt x="29" y="110"/>
                    <a:pt x="27" y="110"/>
                  </a:cubicBezTo>
                  <a:cubicBezTo>
                    <a:pt x="24" y="110"/>
                    <a:pt x="20" y="110"/>
                    <a:pt x="15" y="111"/>
                  </a:cubicBezTo>
                  <a:cubicBezTo>
                    <a:pt x="8" y="113"/>
                    <a:pt x="3" y="114"/>
                    <a:pt x="0" y="115"/>
                  </a:cubicBezTo>
                  <a:cubicBezTo>
                    <a:pt x="1" y="115"/>
                    <a:pt x="1" y="114"/>
                    <a:pt x="1" y="114"/>
                  </a:cubicBezTo>
                  <a:cubicBezTo>
                    <a:pt x="1" y="114"/>
                    <a:pt x="2" y="115"/>
                    <a:pt x="2" y="115"/>
                  </a:cubicBez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4" y="115"/>
                    <a:pt x="5" y="115"/>
                  </a:cubicBezTo>
                  <a:cubicBezTo>
                    <a:pt x="6" y="114"/>
                    <a:pt x="13" y="115"/>
                    <a:pt x="18" y="114"/>
                  </a:cubicBezTo>
                  <a:cubicBezTo>
                    <a:pt x="22" y="113"/>
                    <a:pt x="26" y="113"/>
                    <a:pt x="27" y="113"/>
                  </a:cubicBezTo>
                  <a:cubicBezTo>
                    <a:pt x="27" y="113"/>
                    <a:pt x="27" y="113"/>
                    <a:pt x="26" y="113"/>
                  </a:cubicBezTo>
                  <a:cubicBezTo>
                    <a:pt x="25" y="113"/>
                    <a:pt x="26" y="113"/>
                    <a:pt x="28" y="113"/>
                  </a:cubicBezTo>
                  <a:cubicBezTo>
                    <a:pt x="28" y="113"/>
                    <a:pt x="28" y="113"/>
                    <a:pt x="29" y="113"/>
                  </a:cubicBezTo>
                  <a:cubicBezTo>
                    <a:pt x="31" y="113"/>
                    <a:pt x="36" y="113"/>
                    <a:pt x="41" y="112"/>
                  </a:cubicBezTo>
                  <a:cubicBezTo>
                    <a:pt x="43" y="112"/>
                    <a:pt x="45" y="112"/>
                    <a:pt x="46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6" y="112"/>
                    <a:pt x="46" y="113"/>
                    <a:pt x="47" y="113"/>
                  </a:cubicBezTo>
                  <a:cubicBezTo>
                    <a:pt x="47" y="113"/>
                    <a:pt x="48" y="112"/>
                    <a:pt x="48" y="112"/>
                  </a:cubicBezTo>
                  <a:cubicBezTo>
                    <a:pt x="50" y="112"/>
                    <a:pt x="54" y="111"/>
                    <a:pt x="57" y="110"/>
                  </a:cubicBezTo>
                  <a:cubicBezTo>
                    <a:pt x="60" y="110"/>
                    <a:pt x="62" y="110"/>
                    <a:pt x="63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10"/>
                  </a:cubicBezTo>
                  <a:cubicBezTo>
                    <a:pt x="65" y="110"/>
                    <a:pt x="66" y="110"/>
                    <a:pt x="66" y="110"/>
                  </a:cubicBezTo>
                  <a:cubicBezTo>
                    <a:pt x="68" y="110"/>
                    <a:pt x="67" y="109"/>
                    <a:pt x="66" y="109"/>
                  </a:cubicBezTo>
                  <a:cubicBezTo>
                    <a:pt x="65" y="109"/>
                    <a:pt x="69" y="109"/>
                    <a:pt x="76" y="108"/>
                  </a:cubicBezTo>
                  <a:cubicBezTo>
                    <a:pt x="84" y="107"/>
                    <a:pt x="91" y="106"/>
                    <a:pt x="96" y="106"/>
                  </a:cubicBezTo>
                  <a:cubicBezTo>
                    <a:pt x="100" y="105"/>
                    <a:pt x="108" y="102"/>
                    <a:pt x="120" y="101"/>
                  </a:cubicBezTo>
                  <a:cubicBezTo>
                    <a:pt x="131" y="100"/>
                    <a:pt x="139" y="99"/>
                    <a:pt x="139" y="99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99"/>
                    <a:pt x="139" y="99"/>
                    <a:pt x="138" y="99"/>
                  </a:cubicBezTo>
                  <a:cubicBezTo>
                    <a:pt x="138" y="99"/>
                    <a:pt x="139" y="98"/>
                    <a:pt x="140" y="98"/>
                  </a:cubicBezTo>
                  <a:cubicBezTo>
                    <a:pt x="142" y="98"/>
                    <a:pt x="144" y="98"/>
                    <a:pt x="143" y="97"/>
                  </a:cubicBezTo>
                  <a:cubicBezTo>
                    <a:pt x="142" y="97"/>
                    <a:pt x="148" y="97"/>
                    <a:pt x="154" y="96"/>
                  </a:cubicBezTo>
                  <a:cubicBezTo>
                    <a:pt x="160" y="94"/>
                    <a:pt x="153" y="91"/>
                    <a:pt x="160" y="91"/>
                  </a:cubicBezTo>
                  <a:cubicBezTo>
                    <a:pt x="168" y="90"/>
                    <a:pt x="174" y="89"/>
                    <a:pt x="178" y="88"/>
                  </a:cubicBezTo>
                  <a:cubicBezTo>
                    <a:pt x="182" y="87"/>
                    <a:pt x="185" y="86"/>
                    <a:pt x="199" y="84"/>
                  </a:cubicBezTo>
                  <a:cubicBezTo>
                    <a:pt x="212" y="82"/>
                    <a:pt x="222" y="82"/>
                    <a:pt x="227" y="81"/>
                  </a:cubicBezTo>
                  <a:cubicBezTo>
                    <a:pt x="228" y="81"/>
                    <a:pt x="228" y="81"/>
                    <a:pt x="228" y="81"/>
                  </a:cubicBezTo>
                  <a:cubicBezTo>
                    <a:pt x="228" y="81"/>
                    <a:pt x="227" y="81"/>
                    <a:pt x="226" y="82"/>
                  </a:cubicBezTo>
                  <a:cubicBezTo>
                    <a:pt x="223" y="83"/>
                    <a:pt x="212" y="83"/>
                    <a:pt x="199" y="86"/>
                  </a:cubicBezTo>
                  <a:cubicBezTo>
                    <a:pt x="187" y="88"/>
                    <a:pt x="188" y="91"/>
                    <a:pt x="190" y="92"/>
                  </a:cubicBezTo>
                  <a:cubicBezTo>
                    <a:pt x="188" y="92"/>
                    <a:pt x="181" y="92"/>
                    <a:pt x="181" y="95"/>
                  </a:cubicBezTo>
                  <a:cubicBezTo>
                    <a:pt x="181" y="95"/>
                    <a:pt x="182" y="96"/>
                    <a:pt x="184" y="96"/>
                  </a:cubicBezTo>
                  <a:cubicBezTo>
                    <a:pt x="189" y="96"/>
                    <a:pt x="200" y="93"/>
                    <a:pt x="204" y="93"/>
                  </a:cubicBezTo>
                  <a:cubicBezTo>
                    <a:pt x="208" y="92"/>
                    <a:pt x="210" y="92"/>
                    <a:pt x="210" y="92"/>
                  </a:cubicBezTo>
                  <a:cubicBezTo>
                    <a:pt x="211" y="92"/>
                    <a:pt x="210" y="92"/>
                    <a:pt x="210" y="92"/>
                  </a:cubicBezTo>
                  <a:cubicBezTo>
                    <a:pt x="210" y="92"/>
                    <a:pt x="210" y="92"/>
                    <a:pt x="210" y="92"/>
                  </a:cubicBezTo>
                  <a:cubicBezTo>
                    <a:pt x="210" y="92"/>
                    <a:pt x="211" y="92"/>
                    <a:pt x="213" y="91"/>
                  </a:cubicBezTo>
                  <a:cubicBezTo>
                    <a:pt x="214" y="91"/>
                    <a:pt x="215" y="91"/>
                    <a:pt x="215" y="91"/>
                  </a:cubicBezTo>
                  <a:cubicBezTo>
                    <a:pt x="216" y="91"/>
                    <a:pt x="216" y="91"/>
                    <a:pt x="215" y="91"/>
                  </a:cubicBezTo>
                  <a:cubicBezTo>
                    <a:pt x="215" y="91"/>
                    <a:pt x="217" y="91"/>
                    <a:pt x="220" y="91"/>
                  </a:cubicBezTo>
                  <a:cubicBezTo>
                    <a:pt x="223" y="91"/>
                    <a:pt x="225" y="91"/>
                    <a:pt x="228" y="91"/>
                  </a:cubicBezTo>
                  <a:cubicBezTo>
                    <a:pt x="234" y="90"/>
                    <a:pt x="235" y="88"/>
                    <a:pt x="233" y="88"/>
                  </a:cubicBezTo>
                  <a:cubicBezTo>
                    <a:pt x="231" y="88"/>
                    <a:pt x="231" y="87"/>
                    <a:pt x="233" y="87"/>
                  </a:cubicBezTo>
                  <a:cubicBezTo>
                    <a:pt x="236" y="87"/>
                    <a:pt x="234" y="86"/>
                    <a:pt x="232" y="86"/>
                  </a:cubicBezTo>
                  <a:cubicBezTo>
                    <a:pt x="231" y="86"/>
                    <a:pt x="234" y="85"/>
                    <a:pt x="239" y="84"/>
                  </a:cubicBezTo>
                  <a:cubicBezTo>
                    <a:pt x="240" y="84"/>
                    <a:pt x="240" y="84"/>
                    <a:pt x="241" y="84"/>
                  </a:cubicBezTo>
                  <a:cubicBezTo>
                    <a:pt x="244" y="84"/>
                    <a:pt x="246" y="85"/>
                    <a:pt x="245" y="85"/>
                  </a:cubicBezTo>
                  <a:cubicBezTo>
                    <a:pt x="244" y="86"/>
                    <a:pt x="244" y="86"/>
                    <a:pt x="245" y="86"/>
                  </a:cubicBezTo>
                  <a:cubicBezTo>
                    <a:pt x="246" y="86"/>
                    <a:pt x="246" y="86"/>
                    <a:pt x="247" y="86"/>
                  </a:cubicBezTo>
                  <a:cubicBezTo>
                    <a:pt x="248" y="86"/>
                    <a:pt x="248" y="86"/>
                    <a:pt x="248" y="86"/>
                  </a:cubicBezTo>
                  <a:cubicBezTo>
                    <a:pt x="249" y="86"/>
                    <a:pt x="249" y="86"/>
                    <a:pt x="248" y="86"/>
                  </a:cubicBezTo>
                  <a:cubicBezTo>
                    <a:pt x="248" y="86"/>
                    <a:pt x="248" y="86"/>
                    <a:pt x="249" y="86"/>
                  </a:cubicBezTo>
                  <a:cubicBezTo>
                    <a:pt x="250" y="86"/>
                    <a:pt x="253" y="86"/>
                    <a:pt x="256" y="86"/>
                  </a:cubicBezTo>
                  <a:cubicBezTo>
                    <a:pt x="258" y="85"/>
                    <a:pt x="259" y="85"/>
                    <a:pt x="260" y="85"/>
                  </a:cubicBezTo>
                  <a:cubicBezTo>
                    <a:pt x="262" y="85"/>
                    <a:pt x="262" y="85"/>
                    <a:pt x="260" y="86"/>
                  </a:cubicBezTo>
                  <a:cubicBezTo>
                    <a:pt x="258" y="86"/>
                    <a:pt x="257" y="87"/>
                    <a:pt x="260" y="87"/>
                  </a:cubicBezTo>
                  <a:cubicBezTo>
                    <a:pt x="262" y="87"/>
                    <a:pt x="261" y="88"/>
                    <a:pt x="259" y="88"/>
                  </a:cubicBezTo>
                  <a:cubicBezTo>
                    <a:pt x="259" y="88"/>
                    <a:pt x="259" y="88"/>
                    <a:pt x="259" y="88"/>
                  </a:cubicBezTo>
                  <a:cubicBezTo>
                    <a:pt x="258" y="88"/>
                    <a:pt x="258" y="88"/>
                    <a:pt x="257" y="88"/>
                  </a:cubicBezTo>
                  <a:cubicBezTo>
                    <a:pt x="256" y="88"/>
                    <a:pt x="256" y="88"/>
                    <a:pt x="257" y="88"/>
                  </a:cubicBezTo>
                  <a:cubicBezTo>
                    <a:pt x="259" y="88"/>
                    <a:pt x="256" y="88"/>
                    <a:pt x="258" y="89"/>
                  </a:cubicBezTo>
                  <a:cubicBezTo>
                    <a:pt x="260" y="89"/>
                    <a:pt x="260" y="89"/>
                    <a:pt x="259" y="90"/>
                  </a:cubicBezTo>
                  <a:cubicBezTo>
                    <a:pt x="258" y="90"/>
                    <a:pt x="262" y="90"/>
                    <a:pt x="268" y="91"/>
                  </a:cubicBezTo>
                  <a:cubicBezTo>
                    <a:pt x="272" y="91"/>
                    <a:pt x="275" y="92"/>
                    <a:pt x="276" y="92"/>
                  </a:cubicBezTo>
                  <a:cubicBezTo>
                    <a:pt x="276" y="92"/>
                    <a:pt x="276" y="92"/>
                    <a:pt x="276" y="92"/>
                  </a:cubicBezTo>
                  <a:cubicBezTo>
                    <a:pt x="277" y="92"/>
                    <a:pt x="277" y="91"/>
                    <a:pt x="277" y="91"/>
                  </a:cubicBezTo>
                  <a:cubicBezTo>
                    <a:pt x="277" y="91"/>
                    <a:pt x="277" y="92"/>
                    <a:pt x="275" y="92"/>
                  </a:cubicBezTo>
                  <a:cubicBezTo>
                    <a:pt x="274" y="93"/>
                    <a:pt x="280" y="94"/>
                    <a:pt x="289" y="95"/>
                  </a:cubicBezTo>
                  <a:cubicBezTo>
                    <a:pt x="299" y="95"/>
                    <a:pt x="306" y="96"/>
                    <a:pt x="304" y="96"/>
                  </a:cubicBezTo>
                  <a:cubicBezTo>
                    <a:pt x="303" y="96"/>
                    <a:pt x="306" y="98"/>
                    <a:pt x="313" y="98"/>
                  </a:cubicBezTo>
                  <a:cubicBezTo>
                    <a:pt x="314" y="98"/>
                    <a:pt x="315" y="98"/>
                    <a:pt x="316" y="98"/>
                  </a:cubicBezTo>
                  <a:cubicBezTo>
                    <a:pt x="317" y="98"/>
                    <a:pt x="318" y="98"/>
                    <a:pt x="319" y="98"/>
                  </a:cubicBezTo>
                  <a:cubicBezTo>
                    <a:pt x="320" y="98"/>
                    <a:pt x="321" y="98"/>
                    <a:pt x="321" y="98"/>
                  </a:cubicBezTo>
                  <a:cubicBezTo>
                    <a:pt x="322" y="98"/>
                    <a:pt x="321" y="98"/>
                    <a:pt x="320" y="99"/>
                  </a:cubicBezTo>
                  <a:cubicBezTo>
                    <a:pt x="318" y="99"/>
                    <a:pt x="316" y="100"/>
                    <a:pt x="318" y="101"/>
                  </a:cubicBezTo>
                  <a:cubicBezTo>
                    <a:pt x="320" y="101"/>
                    <a:pt x="323" y="103"/>
                    <a:pt x="326" y="103"/>
                  </a:cubicBezTo>
                  <a:cubicBezTo>
                    <a:pt x="326" y="103"/>
                    <a:pt x="327" y="103"/>
                    <a:pt x="327" y="103"/>
                  </a:cubicBezTo>
                  <a:cubicBezTo>
                    <a:pt x="328" y="102"/>
                    <a:pt x="328" y="102"/>
                    <a:pt x="329" y="102"/>
                  </a:cubicBezTo>
                  <a:cubicBezTo>
                    <a:pt x="330" y="102"/>
                    <a:pt x="328" y="104"/>
                    <a:pt x="330" y="106"/>
                  </a:cubicBezTo>
                  <a:cubicBezTo>
                    <a:pt x="331" y="108"/>
                    <a:pt x="334" y="108"/>
                    <a:pt x="337" y="108"/>
                  </a:cubicBezTo>
                  <a:cubicBezTo>
                    <a:pt x="340" y="108"/>
                    <a:pt x="342" y="108"/>
                    <a:pt x="342" y="107"/>
                  </a:cubicBezTo>
                  <a:cubicBezTo>
                    <a:pt x="342" y="106"/>
                    <a:pt x="343" y="106"/>
                    <a:pt x="344" y="106"/>
                  </a:cubicBezTo>
                  <a:cubicBezTo>
                    <a:pt x="344" y="106"/>
                    <a:pt x="344" y="106"/>
                    <a:pt x="344" y="106"/>
                  </a:cubicBezTo>
                  <a:cubicBezTo>
                    <a:pt x="345" y="107"/>
                    <a:pt x="347" y="107"/>
                    <a:pt x="348" y="107"/>
                  </a:cubicBezTo>
                  <a:cubicBezTo>
                    <a:pt x="348" y="107"/>
                    <a:pt x="348" y="107"/>
                    <a:pt x="348" y="107"/>
                  </a:cubicBezTo>
                  <a:cubicBezTo>
                    <a:pt x="348" y="107"/>
                    <a:pt x="349" y="107"/>
                    <a:pt x="349" y="107"/>
                  </a:cubicBezTo>
                  <a:cubicBezTo>
                    <a:pt x="349" y="107"/>
                    <a:pt x="349" y="108"/>
                    <a:pt x="349" y="109"/>
                  </a:cubicBezTo>
                  <a:cubicBezTo>
                    <a:pt x="348" y="109"/>
                    <a:pt x="353" y="110"/>
                    <a:pt x="353" y="110"/>
                  </a:cubicBezTo>
                  <a:cubicBezTo>
                    <a:pt x="353" y="111"/>
                    <a:pt x="353" y="111"/>
                    <a:pt x="353" y="111"/>
                  </a:cubicBezTo>
                  <a:cubicBezTo>
                    <a:pt x="354" y="111"/>
                    <a:pt x="358" y="109"/>
                    <a:pt x="359" y="107"/>
                  </a:cubicBezTo>
                  <a:cubicBezTo>
                    <a:pt x="360" y="105"/>
                    <a:pt x="360" y="103"/>
                    <a:pt x="361" y="103"/>
                  </a:cubicBezTo>
                  <a:cubicBezTo>
                    <a:pt x="361" y="103"/>
                    <a:pt x="361" y="103"/>
                    <a:pt x="361" y="103"/>
                  </a:cubicBezTo>
                  <a:cubicBezTo>
                    <a:pt x="361" y="104"/>
                    <a:pt x="362" y="104"/>
                    <a:pt x="362" y="104"/>
                  </a:cubicBezTo>
                  <a:cubicBezTo>
                    <a:pt x="363" y="104"/>
                    <a:pt x="363" y="103"/>
                    <a:pt x="364" y="103"/>
                  </a:cubicBezTo>
                  <a:cubicBezTo>
                    <a:pt x="364" y="103"/>
                    <a:pt x="364" y="103"/>
                    <a:pt x="364" y="103"/>
                  </a:cubicBezTo>
                  <a:cubicBezTo>
                    <a:pt x="365" y="103"/>
                    <a:pt x="362" y="106"/>
                    <a:pt x="362" y="109"/>
                  </a:cubicBezTo>
                  <a:cubicBezTo>
                    <a:pt x="361" y="112"/>
                    <a:pt x="373" y="113"/>
                    <a:pt x="373" y="114"/>
                  </a:cubicBezTo>
                  <a:cubicBezTo>
                    <a:pt x="372" y="115"/>
                    <a:pt x="371" y="116"/>
                    <a:pt x="370" y="116"/>
                  </a:cubicBezTo>
                  <a:cubicBezTo>
                    <a:pt x="369" y="116"/>
                    <a:pt x="369" y="116"/>
                    <a:pt x="369" y="116"/>
                  </a:cubicBezTo>
                  <a:cubicBezTo>
                    <a:pt x="369" y="116"/>
                    <a:pt x="369" y="116"/>
                    <a:pt x="368" y="116"/>
                  </a:cubicBezTo>
                  <a:cubicBezTo>
                    <a:pt x="368" y="116"/>
                    <a:pt x="367" y="116"/>
                    <a:pt x="366" y="117"/>
                  </a:cubicBezTo>
                  <a:cubicBezTo>
                    <a:pt x="365" y="118"/>
                    <a:pt x="366" y="119"/>
                    <a:pt x="368" y="119"/>
                  </a:cubicBezTo>
                  <a:cubicBezTo>
                    <a:pt x="370" y="120"/>
                    <a:pt x="371" y="121"/>
                    <a:pt x="373" y="121"/>
                  </a:cubicBezTo>
                  <a:cubicBezTo>
                    <a:pt x="374" y="122"/>
                    <a:pt x="372" y="123"/>
                    <a:pt x="374" y="124"/>
                  </a:cubicBezTo>
                  <a:cubicBezTo>
                    <a:pt x="377" y="125"/>
                    <a:pt x="374" y="125"/>
                    <a:pt x="370" y="126"/>
                  </a:cubicBezTo>
                  <a:cubicBezTo>
                    <a:pt x="368" y="127"/>
                    <a:pt x="367" y="128"/>
                    <a:pt x="368" y="128"/>
                  </a:cubicBezTo>
                  <a:cubicBezTo>
                    <a:pt x="369" y="128"/>
                    <a:pt x="370" y="128"/>
                    <a:pt x="371" y="127"/>
                  </a:cubicBezTo>
                  <a:cubicBezTo>
                    <a:pt x="373" y="127"/>
                    <a:pt x="374" y="127"/>
                    <a:pt x="375" y="127"/>
                  </a:cubicBezTo>
                  <a:cubicBezTo>
                    <a:pt x="378" y="127"/>
                    <a:pt x="380" y="128"/>
                    <a:pt x="380" y="129"/>
                  </a:cubicBezTo>
                  <a:cubicBezTo>
                    <a:pt x="379" y="130"/>
                    <a:pt x="377" y="131"/>
                    <a:pt x="375" y="131"/>
                  </a:cubicBezTo>
                  <a:cubicBezTo>
                    <a:pt x="373" y="131"/>
                    <a:pt x="373" y="132"/>
                    <a:pt x="375" y="132"/>
                  </a:cubicBezTo>
                  <a:cubicBezTo>
                    <a:pt x="377" y="132"/>
                    <a:pt x="376" y="132"/>
                    <a:pt x="373" y="133"/>
                  </a:cubicBezTo>
                  <a:cubicBezTo>
                    <a:pt x="373" y="133"/>
                    <a:pt x="373" y="133"/>
                    <a:pt x="374" y="133"/>
                  </a:cubicBezTo>
                  <a:cubicBezTo>
                    <a:pt x="376" y="133"/>
                    <a:pt x="380" y="133"/>
                    <a:pt x="383" y="132"/>
                  </a:cubicBezTo>
                  <a:cubicBezTo>
                    <a:pt x="387" y="130"/>
                    <a:pt x="389" y="128"/>
                    <a:pt x="389" y="128"/>
                  </a:cubicBezTo>
                  <a:cubicBezTo>
                    <a:pt x="389" y="128"/>
                    <a:pt x="389" y="128"/>
                    <a:pt x="389" y="128"/>
                  </a:cubicBezTo>
                  <a:cubicBezTo>
                    <a:pt x="390" y="128"/>
                    <a:pt x="388" y="129"/>
                    <a:pt x="386" y="131"/>
                  </a:cubicBezTo>
                  <a:cubicBezTo>
                    <a:pt x="384" y="132"/>
                    <a:pt x="384" y="132"/>
                    <a:pt x="385" y="132"/>
                  </a:cubicBezTo>
                  <a:cubicBezTo>
                    <a:pt x="385" y="132"/>
                    <a:pt x="386" y="132"/>
                    <a:pt x="386" y="132"/>
                  </a:cubicBezTo>
                  <a:cubicBezTo>
                    <a:pt x="388" y="131"/>
                    <a:pt x="390" y="131"/>
                    <a:pt x="391" y="131"/>
                  </a:cubicBezTo>
                  <a:cubicBezTo>
                    <a:pt x="391" y="131"/>
                    <a:pt x="391" y="131"/>
                    <a:pt x="391" y="131"/>
                  </a:cubicBezTo>
                  <a:cubicBezTo>
                    <a:pt x="392" y="131"/>
                    <a:pt x="391" y="131"/>
                    <a:pt x="389" y="132"/>
                  </a:cubicBezTo>
                  <a:cubicBezTo>
                    <a:pt x="387" y="133"/>
                    <a:pt x="382" y="134"/>
                    <a:pt x="379" y="135"/>
                  </a:cubicBezTo>
                  <a:cubicBezTo>
                    <a:pt x="375" y="135"/>
                    <a:pt x="372" y="137"/>
                    <a:pt x="374" y="139"/>
                  </a:cubicBezTo>
                  <a:cubicBezTo>
                    <a:pt x="375" y="140"/>
                    <a:pt x="378" y="141"/>
                    <a:pt x="381" y="141"/>
                  </a:cubicBezTo>
                  <a:cubicBezTo>
                    <a:pt x="382" y="141"/>
                    <a:pt x="383" y="141"/>
                    <a:pt x="384" y="141"/>
                  </a:cubicBezTo>
                  <a:cubicBezTo>
                    <a:pt x="385" y="141"/>
                    <a:pt x="385" y="140"/>
                    <a:pt x="386" y="140"/>
                  </a:cubicBezTo>
                  <a:cubicBezTo>
                    <a:pt x="387" y="140"/>
                    <a:pt x="388" y="141"/>
                    <a:pt x="389" y="142"/>
                  </a:cubicBezTo>
                  <a:cubicBezTo>
                    <a:pt x="391" y="143"/>
                    <a:pt x="392" y="143"/>
                    <a:pt x="390" y="143"/>
                  </a:cubicBezTo>
                  <a:cubicBezTo>
                    <a:pt x="390" y="143"/>
                    <a:pt x="389" y="143"/>
                    <a:pt x="389" y="143"/>
                  </a:cubicBezTo>
                  <a:cubicBezTo>
                    <a:pt x="389" y="143"/>
                    <a:pt x="388" y="143"/>
                    <a:pt x="388" y="143"/>
                  </a:cubicBezTo>
                  <a:cubicBezTo>
                    <a:pt x="385" y="143"/>
                    <a:pt x="384" y="144"/>
                    <a:pt x="385" y="144"/>
                  </a:cubicBezTo>
                  <a:cubicBezTo>
                    <a:pt x="386" y="145"/>
                    <a:pt x="388" y="147"/>
                    <a:pt x="386" y="147"/>
                  </a:cubicBezTo>
                  <a:cubicBezTo>
                    <a:pt x="384" y="148"/>
                    <a:pt x="382" y="148"/>
                    <a:pt x="383" y="148"/>
                  </a:cubicBezTo>
                  <a:cubicBezTo>
                    <a:pt x="383" y="148"/>
                    <a:pt x="383" y="148"/>
                    <a:pt x="384" y="148"/>
                  </a:cubicBezTo>
                  <a:cubicBezTo>
                    <a:pt x="384" y="148"/>
                    <a:pt x="384" y="148"/>
                    <a:pt x="385" y="148"/>
                  </a:cubicBezTo>
                  <a:cubicBezTo>
                    <a:pt x="385" y="148"/>
                    <a:pt x="385" y="149"/>
                    <a:pt x="385" y="149"/>
                  </a:cubicBezTo>
                  <a:cubicBezTo>
                    <a:pt x="385" y="149"/>
                    <a:pt x="385" y="149"/>
                    <a:pt x="386" y="149"/>
                  </a:cubicBezTo>
                  <a:cubicBezTo>
                    <a:pt x="387" y="149"/>
                    <a:pt x="391" y="149"/>
                    <a:pt x="394" y="148"/>
                  </a:cubicBezTo>
                  <a:cubicBezTo>
                    <a:pt x="397" y="148"/>
                    <a:pt x="399" y="147"/>
                    <a:pt x="399" y="147"/>
                  </a:cubicBezTo>
                  <a:cubicBezTo>
                    <a:pt x="400" y="147"/>
                    <a:pt x="400" y="147"/>
                    <a:pt x="399" y="148"/>
                  </a:cubicBezTo>
                  <a:cubicBezTo>
                    <a:pt x="397" y="148"/>
                    <a:pt x="397" y="149"/>
                    <a:pt x="399" y="149"/>
                  </a:cubicBezTo>
                  <a:cubicBezTo>
                    <a:pt x="399" y="149"/>
                    <a:pt x="399" y="149"/>
                    <a:pt x="399" y="149"/>
                  </a:cubicBezTo>
                  <a:cubicBezTo>
                    <a:pt x="399" y="149"/>
                    <a:pt x="399" y="149"/>
                    <a:pt x="399" y="149"/>
                  </a:cubicBezTo>
                  <a:cubicBezTo>
                    <a:pt x="401" y="149"/>
                    <a:pt x="401" y="150"/>
                    <a:pt x="399" y="150"/>
                  </a:cubicBezTo>
                  <a:cubicBezTo>
                    <a:pt x="397" y="150"/>
                    <a:pt x="397" y="151"/>
                    <a:pt x="397" y="151"/>
                  </a:cubicBezTo>
                  <a:cubicBezTo>
                    <a:pt x="397" y="151"/>
                    <a:pt x="397" y="151"/>
                    <a:pt x="397" y="151"/>
                  </a:cubicBezTo>
                  <a:cubicBezTo>
                    <a:pt x="397" y="150"/>
                    <a:pt x="396" y="150"/>
                    <a:pt x="395" y="150"/>
                  </a:cubicBezTo>
                  <a:cubicBezTo>
                    <a:pt x="393" y="150"/>
                    <a:pt x="390" y="151"/>
                    <a:pt x="387" y="151"/>
                  </a:cubicBezTo>
                  <a:cubicBezTo>
                    <a:pt x="384" y="152"/>
                    <a:pt x="385" y="153"/>
                    <a:pt x="388" y="153"/>
                  </a:cubicBezTo>
                  <a:cubicBezTo>
                    <a:pt x="388" y="153"/>
                    <a:pt x="389" y="153"/>
                    <a:pt x="389" y="153"/>
                  </a:cubicBezTo>
                  <a:cubicBezTo>
                    <a:pt x="389" y="153"/>
                    <a:pt x="390" y="153"/>
                    <a:pt x="390" y="153"/>
                  </a:cubicBezTo>
                  <a:cubicBezTo>
                    <a:pt x="392" y="153"/>
                    <a:pt x="390" y="153"/>
                    <a:pt x="387" y="154"/>
                  </a:cubicBezTo>
                  <a:cubicBezTo>
                    <a:pt x="384" y="154"/>
                    <a:pt x="382" y="155"/>
                    <a:pt x="384" y="155"/>
                  </a:cubicBezTo>
                  <a:cubicBezTo>
                    <a:pt x="386" y="155"/>
                    <a:pt x="386" y="155"/>
                    <a:pt x="384" y="155"/>
                  </a:cubicBezTo>
                  <a:cubicBezTo>
                    <a:pt x="381" y="155"/>
                    <a:pt x="382" y="156"/>
                    <a:pt x="385" y="156"/>
                  </a:cubicBezTo>
                  <a:cubicBezTo>
                    <a:pt x="388" y="156"/>
                    <a:pt x="389" y="156"/>
                    <a:pt x="388" y="156"/>
                  </a:cubicBezTo>
                  <a:cubicBezTo>
                    <a:pt x="386" y="156"/>
                    <a:pt x="386" y="156"/>
                    <a:pt x="387" y="156"/>
                  </a:cubicBezTo>
                  <a:cubicBezTo>
                    <a:pt x="389" y="157"/>
                    <a:pt x="388" y="157"/>
                    <a:pt x="387" y="157"/>
                  </a:cubicBezTo>
                  <a:cubicBezTo>
                    <a:pt x="386" y="157"/>
                    <a:pt x="386" y="157"/>
                    <a:pt x="386" y="157"/>
                  </a:cubicBezTo>
                  <a:cubicBezTo>
                    <a:pt x="386" y="157"/>
                    <a:pt x="386" y="157"/>
                    <a:pt x="385" y="157"/>
                  </a:cubicBezTo>
                  <a:cubicBezTo>
                    <a:pt x="384" y="157"/>
                    <a:pt x="385" y="157"/>
                    <a:pt x="388" y="157"/>
                  </a:cubicBezTo>
                  <a:cubicBezTo>
                    <a:pt x="391" y="158"/>
                    <a:pt x="395" y="158"/>
                    <a:pt x="398" y="158"/>
                  </a:cubicBezTo>
                  <a:cubicBezTo>
                    <a:pt x="399" y="158"/>
                    <a:pt x="399" y="158"/>
                    <a:pt x="400" y="158"/>
                  </a:cubicBezTo>
                  <a:cubicBezTo>
                    <a:pt x="401" y="158"/>
                    <a:pt x="401" y="158"/>
                    <a:pt x="401" y="158"/>
                  </a:cubicBezTo>
                  <a:cubicBezTo>
                    <a:pt x="401" y="158"/>
                    <a:pt x="400" y="158"/>
                    <a:pt x="399" y="158"/>
                  </a:cubicBezTo>
                  <a:cubicBezTo>
                    <a:pt x="396" y="159"/>
                    <a:pt x="396" y="160"/>
                    <a:pt x="397" y="160"/>
                  </a:cubicBezTo>
                  <a:cubicBezTo>
                    <a:pt x="397" y="160"/>
                    <a:pt x="398" y="160"/>
                    <a:pt x="398" y="160"/>
                  </a:cubicBezTo>
                  <a:cubicBezTo>
                    <a:pt x="400" y="160"/>
                    <a:pt x="406" y="160"/>
                    <a:pt x="408" y="159"/>
                  </a:cubicBezTo>
                  <a:cubicBezTo>
                    <a:pt x="409" y="159"/>
                    <a:pt x="410" y="159"/>
                    <a:pt x="410" y="159"/>
                  </a:cubicBezTo>
                  <a:cubicBezTo>
                    <a:pt x="411" y="159"/>
                    <a:pt x="410" y="159"/>
                    <a:pt x="410" y="159"/>
                  </a:cubicBezTo>
                  <a:cubicBezTo>
                    <a:pt x="408" y="160"/>
                    <a:pt x="408" y="161"/>
                    <a:pt x="409" y="161"/>
                  </a:cubicBezTo>
                  <a:cubicBezTo>
                    <a:pt x="409" y="161"/>
                    <a:pt x="409" y="161"/>
                    <a:pt x="410" y="161"/>
                  </a:cubicBezTo>
                  <a:cubicBezTo>
                    <a:pt x="410" y="161"/>
                    <a:pt x="410" y="161"/>
                    <a:pt x="410" y="161"/>
                  </a:cubicBezTo>
                  <a:cubicBezTo>
                    <a:pt x="411" y="161"/>
                    <a:pt x="408" y="162"/>
                    <a:pt x="409" y="164"/>
                  </a:cubicBezTo>
                  <a:cubicBezTo>
                    <a:pt x="410" y="164"/>
                    <a:pt x="412" y="165"/>
                    <a:pt x="413" y="165"/>
                  </a:cubicBezTo>
                  <a:cubicBezTo>
                    <a:pt x="413" y="165"/>
                    <a:pt x="413" y="165"/>
                    <a:pt x="413" y="166"/>
                  </a:cubicBezTo>
                  <a:cubicBezTo>
                    <a:pt x="414" y="166"/>
                    <a:pt x="415" y="166"/>
                    <a:pt x="416" y="166"/>
                  </a:cubicBezTo>
                  <a:cubicBezTo>
                    <a:pt x="417" y="166"/>
                    <a:pt x="418" y="166"/>
                    <a:pt x="419" y="166"/>
                  </a:cubicBezTo>
                  <a:cubicBezTo>
                    <a:pt x="419" y="166"/>
                    <a:pt x="419" y="166"/>
                    <a:pt x="419" y="166"/>
                  </a:cubicBezTo>
                  <a:cubicBezTo>
                    <a:pt x="421" y="166"/>
                    <a:pt x="424" y="169"/>
                    <a:pt x="424" y="172"/>
                  </a:cubicBezTo>
                  <a:cubicBezTo>
                    <a:pt x="425" y="175"/>
                    <a:pt x="417" y="177"/>
                    <a:pt x="415" y="177"/>
                  </a:cubicBezTo>
                  <a:cubicBezTo>
                    <a:pt x="416" y="177"/>
                    <a:pt x="416" y="177"/>
                    <a:pt x="417" y="176"/>
                  </a:cubicBezTo>
                  <a:cubicBezTo>
                    <a:pt x="418" y="176"/>
                    <a:pt x="418" y="175"/>
                    <a:pt x="418" y="175"/>
                  </a:cubicBezTo>
                  <a:cubicBezTo>
                    <a:pt x="418" y="175"/>
                    <a:pt x="417" y="175"/>
                    <a:pt x="417" y="175"/>
                  </a:cubicBezTo>
                  <a:cubicBezTo>
                    <a:pt x="416" y="175"/>
                    <a:pt x="416" y="176"/>
                    <a:pt x="415" y="176"/>
                  </a:cubicBezTo>
                  <a:cubicBezTo>
                    <a:pt x="415" y="176"/>
                    <a:pt x="415" y="175"/>
                    <a:pt x="416" y="175"/>
                  </a:cubicBezTo>
                  <a:cubicBezTo>
                    <a:pt x="417" y="174"/>
                    <a:pt x="414" y="174"/>
                    <a:pt x="408" y="173"/>
                  </a:cubicBezTo>
                  <a:cubicBezTo>
                    <a:pt x="407" y="173"/>
                    <a:pt x="406" y="172"/>
                    <a:pt x="405" y="172"/>
                  </a:cubicBezTo>
                  <a:cubicBezTo>
                    <a:pt x="400" y="172"/>
                    <a:pt x="395" y="174"/>
                    <a:pt x="395" y="177"/>
                  </a:cubicBezTo>
                  <a:cubicBezTo>
                    <a:pt x="395" y="180"/>
                    <a:pt x="396" y="183"/>
                    <a:pt x="400" y="184"/>
                  </a:cubicBezTo>
                  <a:cubicBezTo>
                    <a:pt x="403" y="184"/>
                    <a:pt x="391" y="184"/>
                    <a:pt x="384" y="188"/>
                  </a:cubicBezTo>
                  <a:cubicBezTo>
                    <a:pt x="375" y="193"/>
                    <a:pt x="369" y="200"/>
                    <a:pt x="366" y="203"/>
                  </a:cubicBezTo>
                  <a:cubicBezTo>
                    <a:pt x="364" y="206"/>
                    <a:pt x="360" y="211"/>
                    <a:pt x="361" y="216"/>
                  </a:cubicBezTo>
                  <a:cubicBezTo>
                    <a:pt x="363" y="220"/>
                    <a:pt x="372" y="223"/>
                    <a:pt x="373" y="223"/>
                  </a:cubicBezTo>
                  <a:cubicBezTo>
                    <a:pt x="373" y="223"/>
                    <a:pt x="373" y="223"/>
                    <a:pt x="373" y="223"/>
                  </a:cubicBezTo>
                  <a:cubicBezTo>
                    <a:pt x="373" y="222"/>
                    <a:pt x="373" y="222"/>
                    <a:pt x="374" y="222"/>
                  </a:cubicBezTo>
                  <a:cubicBezTo>
                    <a:pt x="375" y="222"/>
                    <a:pt x="376" y="222"/>
                    <a:pt x="377" y="222"/>
                  </a:cubicBezTo>
                  <a:cubicBezTo>
                    <a:pt x="379" y="223"/>
                    <a:pt x="380" y="223"/>
                    <a:pt x="379" y="223"/>
                  </a:cubicBezTo>
                  <a:cubicBezTo>
                    <a:pt x="379" y="223"/>
                    <a:pt x="378" y="223"/>
                    <a:pt x="378" y="223"/>
                  </a:cubicBezTo>
                  <a:cubicBezTo>
                    <a:pt x="378" y="223"/>
                    <a:pt x="378" y="223"/>
                    <a:pt x="378" y="223"/>
                  </a:cubicBezTo>
                  <a:cubicBezTo>
                    <a:pt x="376" y="223"/>
                    <a:pt x="375" y="223"/>
                    <a:pt x="376" y="224"/>
                  </a:cubicBezTo>
                  <a:cubicBezTo>
                    <a:pt x="377" y="224"/>
                    <a:pt x="377" y="225"/>
                    <a:pt x="376" y="225"/>
                  </a:cubicBezTo>
                  <a:cubicBezTo>
                    <a:pt x="376" y="225"/>
                    <a:pt x="376" y="225"/>
                    <a:pt x="376" y="224"/>
                  </a:cubicBezTo>
                  <a:cubicBezTo>
                    <a:pt x="375" y="224"/>
                    <a:pt x="375" y="224"/>
                    <a:pt x="375" y="224"/>
                  </a:cubicBezTo>
                  <a:cubicBezTo>
                    <a:pt x="374" y="224"/>
                    <a:pt x="373" y="227"/>
                    <a:pt x="375" y="230"/>
                  </a:cubicBezTo>
                  <a:cubicBezTo>
                    <a:pt x="376" y="231"/>
                    <a:pt x="378" y="233"/>
                    <a:pt x="382" y="235"/>
                  </a:cubicBezTo>
                  <a:cubicBezTo>
                    <a:pt x="389" y="239"/>
                    <a:pt x="384" y="237"/>
                    <a:pt x="394" y="239"/>
                  </a:cubicBezTo>
                  <a:cubicBezTo>
                    <a:pt x="399" y="240"/>
                    <a:pt x="411" y="241"/>
                    <a:pt x="414" y="242"/>
                  </a:cubicBezTo>
                  <a:cubicBezTo>
                    <a:pt x="421" y="244"/>
                    <a:pt x="433" y="253"/>
                    <a:pt x="441" y="259"/>
                  </a:cubicBezTo>
                  <a:cubicBezTo>
                    <a:pt x="446" y="263"/>
                    <a:pt x="446" y="267"/>
                    <a:pt x="443" y="267"/>
                  </a:cubicBezTo>
                  <a:cubicBezTo>
                    <a:pt x="443" y="267"/>
                    <a:pt x="443" y="267"/>
                    <a:pt x="443" y="267"/>
                  </a:cubicBezTo>
                  <a:cubicBezTo>
                    <a:pt x="443" y="267"/>
                    <a:pt x="443" y="267"/>
                    <a:pt x="443" y="267"/>
                  </a:cubicBezTo>
                  <a:cubicBezTo>
                    <a:pt x="440" y="267"/>
                    <a:pt x="440" y="268"/>
                    <a:pt x="446" y="270"/>
                  </a:cubicBezTo>
                  <a:cubicBezTo>
                    <a:pt x="452" y="271"/>
                    <a:pt x="464" y="273"/>
                    <a:pt x="469" y="276"/>
                  </a:cubicBezTo>
                  <a:cubicBezTo>
                    <a:pt x="472" y="278"/>
                    <a:pt x="475" y="280"/>
                    <a:pt x="483" y="282"/>
                  </a:cubicBezTo>
                  <a:cubicBezTo>
                    <a:pt x="490" y="284"/>
                    <a:pt x="494" y="285"/>
                    <a:pt x="496" y="285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506" y="285"/>
                    <a:pt x="485" y="279"/>
                    <a:pt x="483" y="276"/>
                  </a:cubicBezTo>
                  <a:cubicBezTo>
                    <a:pt x="481" y="273"/>
                    <a:pt x="478" y="271"/>
                    <a:pt x="477" y="271"/>
                  </a:cubicBezTo>
                  <a:cubicBezTo>
                    <a:pt x="477" y="271"/>
                    <a:pt x="477" y="271"/>
                    <a:pt x="477" y="271"/>
                  </a:cubicBezTo>
                  <a:cubicBezTo>
                    <a:pt x="477" y="271"/>
                    <a:pt x="477" y="271"/>
                    <a:pt x="477" y="271"/>
                  </a:cubicBezTo>
                  <a:cubicBezTo>
                    <a:pt x="476" y="271"/>
                    <a:pt x="470" y="268"/>
                    <a:pt x="463" y="264"/>
                  </a:cubicBezTo>
                  <a:cubicBezTo>
                    <a:pt x="459" y="262"/>
                    <a:pt x="456" y="260"/>
                    <a:pt x="453" y="258"/>
                  </a:cubicBezTo>
                  <a:cubicBezTo>
                    <a:pt x="449" y="255"/>
                    <a:pt x="452" y="252"/>
                    <a:pt x="456" y="252"/>
                  </a:cubicBezTo>
                  <a:cubicBezTo>
                    <a:pt x="457" y="252"/>
                    <a:pt x="458" y="252"/>
                    <a:pt x="460" y="253"/>
                  </a:cubicBezTo>
                  <a:cubicBezTo>
                    <a:pt x="463" y="253"/>
                    <a:pt x="465" y="254"/>
                    <a:pt x="468" y="256"/>
                  </a:cubicBezTo>
                  <a:cubicBezTo>
                    <a:pt x="473" y="258"/>
                    <a:pt x="473" y="260"/>
                    <a:pt x="477" y="263"/>
                  </a:cubicBezTo>
                  <a:cubicBezTo>
                    <a:pt x="482" y="265"/>
                    <a:pt x="487" y="267"/>
                    <a:pt x="492" y="268"/>
                  </a:cubicBezTo>
                  <a:cubicBezTo>
                    <a:pt x="502" y="271"/>
                    <a:pt x="505" y="275"/>
                    <a:pt x="513" y="277"/>
                  </a:cubicBezTo>
                  <a:cubicBezTo>
                    <a:pt x="517" y="279"/>
                    <a:pt x="524" y="280"/>
                    <a:pt x="526" y="281"/>
                  </a:cubicBezTo>
                  <a:cubicBezTo>
                    <a:pt x="533" y="283"/>
                    <a:pt x="539" y="285"/>
                    <a:pt x="543" y="288"/>
                  </a:cubicBezTo>
                  <a:cubicBezTo>
                    <a:pt x="550" y="291"/>
                    <a:pt x="545" y="299"/>
                    <a:pt x="560" y="301"/>
                  </a:cubicBezTo>
                  <a:cubicBezTo>
                    <a:pt x="571" y="303"/>
                    <a:pt x="584" y="304"/>
                    <a:pt x="588" y="305"/>
                  </a:cubicBezTo>
                  <a:cubicBezTo>
                    <a:pt x="607" y="307"/>
                    <a:pt x="625" y="311"/>
                    <a:pt x="646" y="312"/>
                  </a:cubicBezTo>
                  <a:cubicBezTo>
                    <a:pt x="649" y="312"/>
                    <a:pt x="653" y="312"/>
                    <a:pt x="656" y="312"/>
                  </a:cubicBezTo>
                  <a:cubicBezTo>
                    <a:pt x="668" y="312"/>
                    <a:pt x="676" y="311"/>
                    <a:pt x="675" y="311"/>
                  </a:cubicBezTo>
                  <a:cubicBezTo>
                    <a:pt x="674" y="311"/>
                    <a:pt x="675" y="311"/>
                    <a:pt x="677" y="311"/>
                  </a:cubicBezTo>
                  <a:cubicBezTo>
                    <a:pt x="677" y="311"/>
                    <a:pt x="677" y="311"/>
                    <a:pt x="677" y="311"/>
                  </a:cubicBezTo>
                  <a:cubicBezTo>
                    <a:pt x="679" y="311"/>
                    <a:pt x="682" y="311"/>
                    <a:pt x="684" y="311"/>
                  </a:cubicBezTo>
                  <a:cubicBezTo>
                    <a:pt x="686" y="312"/>
                    <a:pt x="686" y="312"/>
                    <a:pt x="687" y="312"/>
                  </a:cubicBezTo>
                  <a:cubicBezTo>
                    <a:pt x="687" y="312"/>
                    <a:pt x="687" y="312"/>
                    <a:pt x="686" y="312"/>
                  </a:cubicBezTo>
                  <a:cubicBezTo>
                    <a:pt x="686" y="312"/>
                    <a:pt x="686" y="312"/>
                    <a:pt x="685" y="312"/>
                  </a:cubicBezTo>
                  <a:cubicBezTo>
                    <a:pt x="685" y="311"/>
                    <a:pt x="685" y="311"/>
                    <a:pt x="685" y="311"/>
                  </a:cubicBezTo>
                  <a:cubicBezTo>
                    <a:pt x="685" y="311"/>
                    <a:pt x="685" y="311"/>
                    <a:pt x="685" y="312"/>
                  </a:cubicBezTo>
                  <a:cubicBezTo>
                    <a:pt x="686" y="312"/>
                    <a:pt x="686" y="312"/>
                    <a:pt x="686" y="312"/>
                  </a:cubicBezTo>
                  <a:cubicBezTo>
                    <a:pt x="689" y="312"/>
                    <a:pt x="692" y="313"/>
                    <a:pt x="697" y="315"/>
                  </a:cubicBezTo>
                  <a:cubicBezTo>
                    <a:pt x="703" y="316"/>
                    <a:pt x="708" y="317"/>
                    <a:pt x="714" y="318"/>
                  </a:cubicBezTo>
                  <a:cubicBezTo>
                    <a:pt x="720" y="319"/>
                    <a:pt x="727" y="319"/>
                    <a:pt x="733" y="320"/>
                  </a:cubicBezTo>
                  <a:cubicBezTo>
                    <a:pt x="743" y="320"/>
                    <a:pt x="755" y="321"/>
                    <a:pt x="761" y="321"/>
                  </a:cubicBezTo>
                  <a:cubicBezTo>
                    <a:pt x="762" y="321"/>
                    <a:pt x="763" y="321"/>
                    <a:pt x="763" y="321"/>
                  </a:cubicBezTo>
                  <a:cubicBezTo>
                    <a:pt x="763" y="321"/>
                    <a:pt x="763" y="321"/>
                    <a:pt x="764" y="321"/>
                  </a:cubicBezTo>
                  <a:cubicBezTo>
                    <a:pt x="769" y="321"/>
                    <a:pt x="775" y="325"/>
                    <a:pt x="782" y="328"/>
                  </a:cubicBezTo>
                  <a:cubicBezTo>
                    <a:pt x="789" y="331"/>
                    <a:pt x="796" y="333"/>
                    <a:pt x="798" y="333"/>
                  </a:cubicBezTo>
                  <a:cubicBezTo>
                    <a:pt x="798" y="333"/>
                    <a:pt x="798" y="332"/>
                    <a:pt x="798" y="332"/>
                  </a:cubicBezTo>
                  <a:cubicBezTo>
                    <a:pt x="798" y="332"/>
                    <a:pt x="798" y="332"/>
                    <a:pt x="799" y="332"/>
                  </a:cubicBezTo>
                  <a:cubicBezTo>
                    <a:pt x="801" y="332"/>
                    <a:pt x="805" y="333"/>
                    <a:pt x="810" y="334"/>
                  </a:cubicBezTo>
                  <a:cubicBezTo>
                    <a:pt x="814" y="336"/>
                    <a:pt x="817" y="337"/>
                    <a:pt x="821" y="338"/>
                  </a:cubicBezTo>
                  <a:cubicBezTo>
                    <a:pt x="821" y="338"/>
                    <a:pt x="821" y="338"/>
                    <a:pt x="821" y="338"/>
                  </a:cubicBezTo>
                  <a:cubicBezTo>
                    <a:pt x="821" y="338"/>
                    <a:pt x="820" y="337"/>
                    <a:pt x="819" y="337"/>
                  </a:cubicBezTo>
                  <a:cubicBezTo>
                    <a:pt x="819" y="337"/>
                    <a:pt x="819" y="337"/>
                    <a:pt x="820" y="337"/>
                  </a:cubicBezTo>
                  <a:cubicBezTo>
                    <a:pt x="820" y="337"/>
                    <a:pt x="826" y="338"/>
                    <a:pt x="833" y="338"/>
                  </a:cubicBezTo>
                  <a:cubicBezTo>
                    <a:pt x="842" y="339"/>
                    <a:pt x="851" y="340"/>
                    <a:pt x="851" y="340"/>
                  </a:cubicBezTo>
                  <a:cubicBezTo>
                    <a:pt x="851" y="341"/>
                    <a:pt x="852" y="341"/>
                    <a:pt x="854" y="341"/>
                  </a:cubicBezTo>
                  <a:cubicBezTo>
                    <a:pt x="855" y="341"/>
                    <a:pt x="855" y="341"/>
                    <a:pt x="856" y="341"/>
                  </a:cubicBezTo>
                  <a:cubicBezTo>
                    <a:pt x="859" y="341"/>
                    <a:pt x="856" y="337"/>
                    <a:pt x="867" y="336"/>
                  </a:cubicBezTo>
                  <a:cubicBezTo>
                    <a:pt x="868" y="336"/>
                    <a:pt x="869" y="336"/>
                    <a:pt x="870" y="336"/>
                  </a:cubicBezTo>
                  <a:cubicBezTo>
                    <a:pt x="879" y="336"/>
                    <a:pt x="886" y="340"/>
                    <a:pt x="889" y="343"/>
                  </a:cubicBezTo>
                  <a:cubicBezTo>
                    <a:pt x="892" y="346"/>
                    <a:pt x="895" y="348"/>
                    <a:pt x="895" y="350"/>
                  </a:cubicBezTo>
                  <a:cubicBezTo>
                    <a:pt x="895" y="352"/>
                    <a:pt x="891" y="356"/>
                    <a:pt x="883" y="359"/>
                  </a:cubicBezTo>
                  <a:cubicBezTo>
                    <a:pt x="873" y="363"/>
                    <a:pt x="855" y="367"/>
                    <a:pt x="852" y="371"/>
                  </a:cubicBezTo>
                  <a:cubicBezTo>
                    <a:pt x="849" y="375"/>
                    <a:pt x="861" y="374"/>
                    <a:pt x="861" y="374"/>
                  </a:cubicBezTo>
                  <a:cubicBezTo>
                    <a:pt x="861" y="375"/>
                    <a:pt x="861" y="375"/>
                    <a:pt x="862" y="375"/>
                  </a:cubicBezTo>
                  <a:cubicBezTo>
                    <a:pt x="862" y="375"/>
                    <a:pt x="862" y="375"/>
                    <a:pt x="862" y="375"/>
                  </a:cubicBezTo>
                  <a:cubicBezTo>
                    <a:pt x="862" y="375"/>
                    <a:pt x="862" y="375"/>
                    <a:pt x="862" y="375"/>
                  </a:cubicBezTo>
                  <a:cubicBezTo>
                    <a:pt x="862" y="375"/>
                    <a:pt x="865" y="377"/>
                    <a:pt x="858" y="378"/>
                  </a:cubicBezTo>
                  <a:cubicBezTo>
                    <a:pt x="853" y="378"/>
                    <a:pt x="848" y="379"/>
                    <a:pt x="845" y="380"/>
                  </a:cubicBezTo>
                  <a:cubicBezTo>
                    <a:pt x="843" y="382"/>
                    <a:pt x="844" y="383"/>
                    <a:pt x="845" y="384"/>
                  </a:cubicBezTo>
                  <a:cubicBezTo>
                    <a:pt x="847" y="385"/>
                    <a:pt x="857" y="389"/>
                    <a:pt x="867" y="392"/>
                  </a:cubicBezTo>
                  <a:cubicBezTo>
                    <a:pt x="884" y="399"/>
                    <a:pt x="896" y="408"/>
                    <a:pt x="911" y="414"/>
                  </a:cubicBezTo>
                  <a:cubicBezTo>
                    <a:pt x="921" y="417"/>
                    <a:pt x="945" y="421"/>
                    <a:pt x="961" y="423"/>
                  </a:cubicBezTo>
                  <a:cubicBezTo>
                    <a:pt x="972" y="425"/>
                    <a:pt x="982" y="426"/>
                    <a:pt x="988" y="429"/>
                  </a:cubicBezTo>
                  <a:cubicBezTo>
                    <a:pt x="993" y="431"/>
                    <a:pt x="993" y="435"/>
                    <a:pt x="993" y="439"/>
                  </a:cubicBezTo>
                  <a:cubicBezTo>
                    <a:pt x="992" y="444"/>
                    <a:pt x="994" y="451"/>
                    <a:pt x="993" y="456"/>
                  </a:cubicBezTo>
                  <a:cubicBezTo>
                    <a:pt x="992" y="467"/>
                    <a:pt x="998" y="478"/>
                    <a:pt x="992" y="489"/>
                  </a:cubicBezTo>
                  <a:cubicBezTo>
                    <a:pt x="990" y="492"/>
                    <a:pt x="985" y="494"/>
                    <a:pt x="984" y="497"/>
                  </a:cubicBezTo>
                  <a:cubicBezTo>
                    <a:pt x="981" y="501"/>
                    <a:pt x="983" y="501"/>
                    <a:pt x="987" y="506"/>
                  </a:cubicBezTo>
                  <a:cubicBezTo>
                    <a:pt x="988" y="508"/>
                    <a:pt x="986" y="511"/>
                    <a:pt x="986" y="514"/>
                  </a:cubicBezTo>
                  <a:cubicBezTo>
                    <a:pt x="987" y="519"/>
                    <a:pt x="1006" y="518"/>
                    <a:pt x="1006" y="519"/>
                  </a:cubicBezTo>
                  <a:cubicBezTo>
                    <a:pt x="1006" y="520"/>
                    <a:pt x="1006" y="521"/>
                    <a:pt x="1005" y="521"/>
                  </a:cubicBezTo>
                  <a:cubicBezTo>
                    <a:pt x="1005" y="521"/>
                    <a:pt x="1005" y="521"/>
                    <a:pt x="1005" y="521"/>
                  </a:cubicBezTo>
                  <a:cubicBezTo>
                    <a:pt x="1005" y="521"/>
                    <a:pt x="1005" y="521"/>
                    <a:pt x="1004" y="521"/>
                  </a:cubicBezTo>
                  <a:cubicBezTo>
                    <a:pt x="1004" y="521"/>
                    <a:pt x="1003" y="524"/>
                    <a:pt x="1004" y="529"/>
                  </a:cubicBezTo>
                  <a:cubicBezTo>
                    <a:pt x="1005" y="529"/>
                    <a:pt x="1005" y="530"/>
                    <a:pt x="1005" y="531"/>
                  </a:cubicBezTo>
                  <a:cubicBezTo>
                    <a:pt x="1004" y="535"/>
                    <a:pt x="1000" y="538"/>
                    <a:pt x="999" y="538"/>
                  </a:cubicBezTo>
                  <a:cubicBezTo>
                    <a:pt x="999" y="538"/>
                    <a:pt x="999" y="538"/>
                    <a:pt x="999" y="538"/>
                  </a:cubicBezTo>
                  <a:cubicBezTo>
                    <a:pt x="1000" y="538"/>
                    <a:pt x="999" y="537"/>
                    <a:pt x="997" y="537"/>
                  </a:cubicBezTo>
                  <a:cubicBezTo>
                    <a:pt x="997" y="537"/>
                    <a:pt x="996" y="537"/>
                    <a:pt x="996" y="537"/>
                  </a:cubicBezTo>
                  <a:cubicBezTo>
                    <a:pt x="996" y="537"/>
                    <a:pt x="995" y="537"/>
                    <a:pt x="995" y="537"/>
                  </a:cubicBezTo>
                  <a:cubicBezTo>
                    <a:pt x="994" y="537"/>
                    <a:pt x="993" y="537"/>
                    <a:pt x="994" y="537"/>
                  </a:cubicBezTo>
                  <a:cubicBezTo>
                    <a:pt x="995" y="536"/>
                    <a:pt x="994" y="536"/>
                    <a:pt x="991" y="536"/>
                  </a:cubicBezTo>
                  <a:cubicBezTo>
                    <a:pt x="991" y="536"/>
                    <a:pt x="990" y="536"/>
                    <a:pt x="990" y="536"/>
                  </a:cubicBezTo>
                  <a:cubicBezTo>
                    <a:pt x="987" y="536"/>
                    <a:pt x="983" y="537"/>
                    <a:pt x="983" y="538"/>
                  </a:cubicBezTo>
                  <a:cubicBezTo>
                    <a:pt x="982" y="540"/>
                    <a:pt x="982" y="540"/>
                    <a:pt x="983" y="540"/>
                  </a:cubicBezTo>
                  <a:cubicBezTo>
                    <a:pt x="983" y="540"/>
                    <a:pt x="984" y="540"/>
                    <a:pt x="984" y="540"/>
                  </a:cubicBezTo>
                  <a:cubicBezTo>
                    <a:pt x="985" y="540"/>
                    <a:pt x="987" y="540"/>
                    <a:pt x="989" y="540"/>
                  </a:cubicBezTo>
                  <a:cubicBezTo>
                    <a:pt x="991" y="540"/>
                    <a:pt x="993" y="540"/>
                    <a:pt x="995" y="540"/>
                  </a:cubicBezTo>
                  <a:cubicBezTo>
                    <a:pt x="999" y="541"/>
                    <a:pt x="1000" y="542"/>
                    <a:pt x="1000" y="542"/>
                  </a:cubicBezTo>
                  <a:cubicBezTo>
                    <a:pt x="1001" y="543"/>
                    <a:pt x="1000" y="543"/>
                    <a:pt x="999" y="543"/>
                  </a:cubicBezTo>
                  <a:cubicBezTo>
                    <a:pt x="999" y="543"/>
                    <a:pt x="999" y="543"/>
                    <a:pt x="999" y="543"/>
                  </a:cubicBezTo>
                  <a:cubicBezTo>
                    <a:pt x="1000" y="544"/>
                    <a:pt x="1001" y="544"/>
                    <a:pt x="1003" y="544"/>
                  </a:cubicBezTo>
                  <a:cubicBezTo>
                    <a:pt x="1007" y="544"/>
                    <a:pt x="1010" y="544"/>
                    <a:pt x="1010" y="545"/>
                  </a:cubicBezTo>
                  <a:cubicBezTo>
                    <a:pt x="1010" y="545"/>
                    <a:pt x="1006" y="545"/>
                    <a:pt x="1002" y="545"/>
                  </a:cubicBezTo>
                  <a:cubicBezTo>
                    <a:pt x="999" y="546"/>
                    <a:pt x="1004" y="548"/>
                    <a:pt x="1004" y="550"/>
                  </a:cubicBezTo>
                  <a:cubicBezTo>
                    <a:pt x="1005" y="551"/>
                    <a:pt x="1008" y="552"/>
                    <a:pt x="1009" y="552"/>
                  </a:cubicBezTo>
                  <a:cubicBezTo>
                    <a:pt x="1010" y="552"/>
                    <a:pt x="1011" y="552"/>
                    <a:pt x="1011" y="552"/>
                  </a:cubicBezTo>
                  <a:cubicBezTo>
                    <a:pt x="1012" y="551"/>
                    <a:pt x="1012" y="551"/>
                    <a:pt x="1012" y="551"/>
                  </a:cubicBezTo>
                  <a:cubicBezTo>
                    <a:pt x="1013" y="551"/>
                    <a:pt x="1013" y="551"/>
                    <a:pt x="1013" y="551"/>
                  </a:cubicBezTo>
                  <a:cubicBezTo>
                    <a:pt x="1014" y="552"/>
                    <a:pt x="1006" y="554"/>
                    <a:pt x="1008" y="556"/>
                  </a:cubicBezTo>
                  <a:cubicBezTo>
                    <a:pt x="1011" y="558"/>
                    <a:pt x="1019" y="559"/>
                    <a:pt x="1018" y="559"/>
                  </a:cubicBezTo>
                  <a:cubicBezTo>
                    <a:pt x="1016" y="559"/>
                    <a:pt x="1016" y="560"/>
                    <a:pt x="1018" y="560"/>
                  </a:cubicBezTo>
                  <a:cubicBezTo>
                    <a:pt x="1021" y="560"/>
                    <a:pt x="1022" y="561"/>
                    <a:pt x="1022" y="561"/>
                  </a:cubicBezTo>
                  <a:cubicBezTo>
                    <a:pt x="1022" y="562"/>
                    <a:pt x="1022" y="562"/>
                    <a:pt x="1021" y="562"/>
                  </a:cubicBezTo>
                  <a:cubicBezTo>
                    <a:pt x="1019" y="562"/>
                    <a:pt x="1021" y="563"/>
                    <a:pt x="1023" y="563"/>
                  </a:cubicBezTo>
                  <a:cubicBezTo>
                    <a:pt x="1025" y="564"/>
                    <a:pt x="1026" y="564"/>
                    <a:pt x="1027" y="564"/>
                  </a:cubicBezTo>
                  <a:cubicBezTo>
                    <a:pt x="1027" y="564"/>
                    <a:pt x="1027" y="564"/>
                    <a:pt x="1027" y="563"/>
                  </a:cubicBezTo>
                  <a:cubicBezTo>
                    <a:pt x="1027" y="563"/>
                    <a:pt x="1027" y="563"/>
                    <a:pt x="1027" y="563"/>
                  </a:cubicBezTo>
                  <a:cubicBezTo>
                    <a:pt x="1028" y="563"/>
                    <a:pt x="1028" y="563"/>
                    <a:pt x="1029" y="563"/>
                  </a:cubicBezTo>
                  <a:cubicBezTo>
                    <a:pt x="1029" y="563"/>
                    <a:pt x="1030" y="564"/>
                    <a:pt x="1030" y="564"/>
                  </a:cubicBezTo>
                  <a:cubicBezTo>
                    <a:pt x="1031" y="564"/>
                    <a:pt x="1031" y="563"/>
                    <a:pt x="1032" y="563"/>
                  </a:cubicBezTo>
                  <a:cubicBezTo>
                    <a:pt x="1032" y="563"/>
                    <a:pt x="1032" y="563"/>
                    <a:pt x="1030" y="562"/>
                  </a:cubicBezTo>
                  <a:cubicBezTo>
                    <a:pt x="1030" y="562"/>
                    <a:pt x="1030" y="562"/>
                    <a:pt x="1031" y="562"/>
                  </a:cubicBezTo>
                  <a:cubicBezTo>
                    <a:pt x="1031" y="562"/>
                    <a:pt x="1032" y="562"/>
                    <a:pt x="1033" y="562"/>
                  </a:cubicBezTo>
                  <a:cubicBezTo>
                    <a:pt x="1033" y="562"/>
                    <a:pt x="1034" y="562"/>
                    <a:pt x="1034" y="562"/>
                  </a:cubicBezTo>
                  <a:cubicBezTo>
                    <a:pt x="1035" y="562"/>
                    <a:pt x="1036" y="562"/>
                    <a:pt x="1034" y="562"/>
                  </a:cubicBezTo>
                  <a:cubicBezTo>
                    <a:pt x="1033" y="562"/>
                    <a:pt x="1033" y="562"/>
                    <a:pt x="1033" y="562"/>
                  </a:cubicBezTo>
                  <a:cubicBezTo>
                    <a:pt x="1034" y="562"/>
                    <a:pt x="1036" y="562"/>
                    <a:pt x="1038" y="563"/>
                  </a:cubicBezTo>
                  <a:cubicBezTo>
                    <a:pt x="1039" y="564"/>
                    <a:pt x="1039" y="565"/>
                    <a:pt x="1038" y="565"/>
                  </a:cubicBezTo>
                  <a:cubicBezTo>
                    <a:pt x="1038" y="565"/>
                    <a:pt x="1037" y="565"/>
                    <a:pt x="1037" y="564"/>
                  </a:cubicBezTo>
                  <a:cubicBezTo>
                    <a:pt x="1037" y="564"/>
                    <a:pt x="1036" y="564"/>
                    <a:pt x="1035" y="564"/>
                  </a:cubicBezTo>
                  <a:cubicBezTo>
                    <a:pt x="1034" y="564"/>
                    <a:pt x="1034" y="564"/>
                    <a:pt x="1034" y="564"/>
                  </a:cubicBezTo>
                  <a:cubicBezTo>
                    <a:pt x="1035" y="565"/>
                    <a:pt x="1033" y="565"/>
                    <a:pt x="1032" y="565"/>
                  </a:cubicBezTo>
                  <a:cubicBezTo>
                    <a:pt x="1031" y="565"/>
                    <a:pt x="1030" y="565"/>
                    <a:pt x="1029" y="565"/>
                  </a:cubicBezTo>
                  <a:cubicBezTo>
                    <a:pt x="1029" y="565"/>
                    <a:pt x="1029" y="565"/>
                    <a:pt x="1028" y="565"/>
                  </a:cubicBezTo>
                  <a:cubicBezTo>
                    <a:pt x="1026" y="565"/>
                    <a:pt x="1025" y="566"/>
                    <a:pt x="1026" y="566"/>
                  </a:cubicBezTo>
                  <a:cubicBezTo>
                    <a:pt x="1027" y="567"/>
                    <a:pt x="1029" y="568"/>
                    <a:pt x="1030" y="568"/>
                  </a:cubicBezTo>
                  <a:cubicBezTo>
                    <a:pt x="1030" y="568"/>
                    <a:pt x="1030" y="568"/>
                    <a:pt x="1030" y="568"/>
                  </a:cubicBezTo>
                  <a:cubicBezTo>
                    <a:pt x="1030" y="568"/>
                    <a:pt x="1030" y="568"/>
                    <a:pt x="1031" y="568"/>
                  </a:cubicBezTo>
                  <a:cubicBezTo>
                    <a:pt x="1032" y="568"/>
                    <a:pt x="1033" y="568"/>
                    <a:pt x="1031" y="568"/>
                  </a:cubicBezTo>
                  <a:cubicBezTo>
                    <a:pt x="1030" y="568"/>
                    <a:pt x="1033" y="569"/>
                    <a:pt x="1036" y="569"/>
                  </a:cubicBezTo>
                  <a:cubicBezTo>
                    <a:pt x="1037" y="569"/>
                    <a:pt x="1037" y="569"/>
                    <a:pt x="1037" y="569"/>
                  </a:cubicBezTo>
                  <a:cubicBezTo>
                    <a:pt x="1040" y="569"/>
                    <a:pt x="1039" y="566"/>
                    <a:pt x="1044" y="566"/>
                  </a:cubicBezTo>
                  <a:cubicBezTo>
                    <a:pt x="1045" y="566"/>
                    <a:pt x="1045" y="566"/>
                    <a:pt x="1046" y="566"/>
                  </a:cubicBezTo>
                  <a:cubicBezTo>
                    <a:pt x="1049" y="566"/>
                    <a:pt x="1045" y="567"/>
                    <a:pt x="1041" y="568"/>
                  </a:cubicBezTo>
                  <a:cubicBezTo>
                    <a:pt x="1038" y="569"/>
                    <a:pt x="1040" y="570"/>
                    <a:pt x="1042" y="570"/>
                  </a:cubicBezTo>
                  <a:cubicBezTo>
                    <a:pt x="1045" y="570"/>
                    <a:pt x="1048" y="569"/>
                    <a:pt x="1050" y="569"/>
                  </a:cubicBezTo>
                  <a:cubicBezTo>
                    <a:pt x="1051" y="568"/>
                    <a:pt x="1053" y="568"/>
                    <a:pt x="1054" y="568"/>
                  </a:cubicBezTo>
                  <a:cubicBezTo>
                    <a:pt x="1056" y="568"/>
                    <a:pt x="1058" y="569"/>
                    <a:pt x="1056" y="570"/>
                  </a:cubicBezTo>
                  <a:cubicBezTo>
                    <a:pt x="1054" y="570"/>
                    <a:pt x="1053" y="571"/>
                    <a:pt x="1053" y="571"/>
                  </a:cubicBezTo>
                  <a:cubicBezTo>
                    <a:pt x="1052" y="571"/>
                    <a:pt x="1052" y="571"/>
                    <a:pt x="1053" y="571"/>
                  </a:cubicBezTo>
                  <a:cubicBezTo>
                    <a:pt x="1053" y="570"/>
                    <a:pt x="1052" y="570"/>
                    <a:pt x="1052" y="570"/>
                  </a:cubicBezTo>
                  <a:cubicBezTo>
                    <a:pt x="1051" y="570"/>
                    <a:pt x="1051" y="570"/>
                    <a:pt x="1050" y="570"/>
                  </a:cubicBezTo>
                  <a:cubicBezTo>
                    <a:pt x="1049" y="571"/>
                    <a:pt x="1052" y="571"/>
                    <a:pt x="1055" y="571"/>
                  </a:cubicBezTo>
                  <a:cubicBezTo>
                    <a:pt x="1059" y="571"/>
                    <a:pt x="1063" y="571"/>
                    <a:pt x="1066" y="568"/>
                  </a:cubicBezTo>
                  <a:cubicBezTo>
                    <a:pt x="1072" y="564"/>
                    <a:pt x="1079" y="563"/>
                    <a:pt x="1076" y="559"/>
                  </a:cubicBezTo>
                  <a:cubicBezTo>
                    <a:pt x="1072" y="556"/>
                    <a:pt x="1081" y="554"/>
                    <a:pt x="1084" y="553"/>
                  </a:cubicBezTo>
                  <a:cubicBezTo>
                    <a:pt x="1088" y="552"/>
                    <a:pt x="1089" y="549"/>
                    <a:pt x="1097" y="546"/>
                  </a:cubicBezTo>
                  <a:cubicBezTo>
                    <a:pt x="1102" y="544"/>
                    <a:pt x="1104" y="543"/>
                    <a:pt x="1098" y="540"/>
                  </a:cubicBezTo>
                  <a:cubicBezTo>
                    <a:pt x="1095" y="539"/>
                    <a:pt x="1076" y="539"/>
                    <a:pt x="1075" y="536"/>
                  </a:cubicBezTo>
                  <a:cubicBezTo>
                    <a:pt x="1075" y="534"/>
                    <a:pt x="1078" y="533"/>
                    <a:pt x="1082" y="532"/>
                  </a:cubicBezTo>
                  <a:cubicBezTo>
                    <a:pt x="1090" y="531"/>
                    <a:pt x="1096" y="529"/>
                    <a:pt x="1096" y="526"/>
                  </a:cubicBezTo>
                  <a:cubicBezTo>
                    <a:pt x="1097" y="523"/>
                    <a:pt x="1103" y="522"/>
                    <a:pt x="1101" y="522"/>
                  </a:cubicBezTo>
                  <a:cubicBezTo>
                    <a:pt x="1099" y="521"/>
                    <a:pt x="1105" y="522"/>
                    <a:pt x="1111" y="520"/>
                  </a:cubicBezTo>
                  <a:cubicBezTo>
                    <a:pt x="1116" y="519"/>
                    <a:pt x="1107" y="519"/>
                    <a:pt x="1106" y="519"/>
                  </a:cubicBezTo>
                  <a:cubicBezTo>
                    <a:pt x="1106" y="519"/>
                    <a:pt x="1106" y="519"/>
                    <a:pt x="1106" y="519"/>
                  </a:cubicBezTo>
                  <a:cubicBezTo>
                    <a:pt x="1107" y="519"/>
                    <a:pt x="1105" y="519"/>
                    <a:pt x="1104" y="519"/>
                  </a:cubicBezTo>
                  <a:cubicBezTo>
                    <a:pt x="1103" y="519"/>
                    <a:pt x="1103" y="519"/>
                    <a:pt x="1103" y="519"/>
                  </a:cubicBezTo>
                  <a:cubicBezTo>
                    <a:pt x="1102" y="519"/>
                    <a:pt x="1101" y="519"/>
                    <a:pt x="1102" y="519"/>
                  </a:cubicBezTo>
                  <a:cubicBezTo>
                    <a:pt x="1102" y="519"/>
                    <a:pt x="1096" y="518"/>
                    <a:pt x="1093" y="516"/>
                  </a:cubicBezTo>
                  <a:cubicBezTo>
                    <a:pt x="1090" y="514"/>
                    <a:pt x="1114" y="517"/>
                    <a:pt x="1122" y="512"/>
                  </a:cubicBezTo>
                  <a:cubicBezTo>
                    <a:pt x="1122" y="512"/>
                    <a:pt x="1122" y="512"/>
                    <a:pt x="1123" y="512"/>
                  </a:cubicBezTo>
                  <a:cubicBezTo>
                    <a:pt x="1129" y="508"/>
                    <a:pt x="1137" y="506"/>
                    <a:pt x="1155" y="505"/>
                  </a:cubicBezTo>
                  <a:cubicBezTo>
                    <a:pt x="1162" y="504"/>
                    <a:pt x="1169" y="503"/>
                    <a:pt x="1174" y="502"/>
                  </a:cubicBezTo>
                  <a:cubicBezTo>
                    <a:pt x="1187" y="499"/>
                    <a:pt x="1176" y="495"/>
                    <a:pt x="1178" y="493"/>
                  </a:cubicBezTo>
                  <a:cubicBezTo>
                    <a:pt x="1179" y="493"/>
                    <a:pt x="1182" y="491"/>
                    <a:pt x="1179" y="490"/>
                  </a:cubicBezTo>
                  <a:cubicBezTo>
                    <a:pt x="1172" y="488"/>
                    <a:pt x="1162" y="488"/>
                    <a:pt x="1159" y="485"/>
                  </a:cubicBezTo>
                  <a:cubicBezTo>
                    <a:pt x="1156" y="483"/>
                    <a:pt x="1159" y="475"/>
                    <a:pt x="1162" y="473"/>
                  </a:cubicBezTo>
                  <a:cubicBezTo>
                    <a:pt x="1165" y="472"/>
                    <a:pt x="1169" y="471"/>
                    <a:pt x="1175" y="471"/>
                  </a:cubicBezTo>
                  <a:cubicBezTo>
                    <a:pt x="1185" y="471"/>
                    <a:pt x="1197" y="473"/>
                    <a:pt x="1207" y="476"/>
                  </a:cubicBezTo>
                  <a:cubicBezTo>
                    <a:pt x="1214" y="478"/>
                    <a:pt x="1220" y="479"/>
                    <a:pt x="1226" y="479"/>
                  </a:cubicBezTo>
                  <a:cubicBezTo>
                    <a:pt x="1231" y="479"/>
                    <a:pt x="1235" y="479"/>
                    <a:pt x="1238" y="477"/>
                  </a:cubicBezTo>
                  <a:cubicBezTo>
                    <a:pt x="1242" y="474"/>
                    <a:pt x="1248" y="472"/>
                    <a:pt x="1250" y="472"/>
                  </a:cubicBezTo>
                  <a:cubicBezTo>
                    <a:pt x="1251" y="472"/>
                    <a:pt x="1251" y="472"/>
                    <a:pt x="1249" y="473"/>
                  </a:cubicBezTo>
                  <a:cubicBezTo>
                    <a:pt x="1247" y="474"/>
                    <a:pt x="1246" y="475"/>
                    <a:pt x="1248" y="475"/>
                  </a:cubicBezTo>
                  <a:cubicBezTo>
                    <a:pt x="1250" y="475"/>
                    <a:pt x="1254" y="474"/>
                    <a:pt x="1260" y="472"/>
                  </a:cubicBezTo>
                  <a:cubicBezTo>
                    <a:pt x="1267" y="469"/>
                    <a:pt x="1270" y="465"/>
                    <a:pt x="1272" y="461"/>
                  </a:cubicBezTo>
                  <a:cubicBezTo>
                    <a:pt x="1274" y="457"/>
                    <a:pt x="1284" y="451"/>
                    <a:pt x="1298" y="449"/>
                  </a:cubicBezTo>
                  <a:cubicBezTo>
                    <a:pt x="1311" y="447"/>
                    <a:pt x="1322" y="444"/>
                    <a:pt x="1320" y="444"/>
                  </a:cubicBezTo>
                  <a:cubicBezTo>
                    <a:pt x="1319" y="444"/>
                    <a:pt x="1321" y="443"/>
                    <a:pt x="1325" y="443"/>
                  </a:cubicBezTo>
                  <a:cubicBezTo>
                    <a:pt x="1326" y="443"/>
                    <a:pt x="1327" y="443"/>
                    <a:pt x="1328" y="443"/>
                  </a:cubicBezTo>
                  <a:cubicBezTo>
                    <a:pt x="1329" y="443"/>
                    <a:pt x="1329" y="443"/>
                    <a:pt x="1328" y="443"/>
                  </a:cubicBezTo>
                  <a:cubicBezTo>
                    <a:pt x="1327" y="443"/>
                    <a:pt x="1327" y="443"/>
                    <a:pt x="1327" y="443"/>
                  </a:cubicBezTo>
                  <a:cubicBezTo>
                    <a:pt x="1328" y="443"/>
                    <a:pt x="1329" y="443"/>
                    <a:pt x="1331" y="443"/>
                  </a:cubicBezTo>
                  <a:cubicBezTo>
                    <a:pt x="1335" y="443"/>
                    <a:pt x="1355" y="444"/>
                    <a:pt x="1363" y="440"/>
                  </a:cubicBezTo>
                  <a:cubicBezTo>
                    <a:pt x="1375" y="434"/>
                    <a:pt x="1382" y="424"/>
                    <a:pt x="1384" y="416"/>
                  </a:cubicBezTo>
                  <a:cubicBezTo>
                    <a:pt x="1386" y="412"/>
                    <a:pt x="1384" y="408"/>
                    <a:pt x="1384" y="408"/>
                  </a:cubicBezTo>
                  <a:cubicBezTo>
                    <a:pt x="1384" y="408"/>
                    <a:pt x="1385" y="408"/>
                    <a:pt x="1385" y="408"/>
                  </a:cubicBezTo>
                  <a:cubicBezTo>
                    <a:pt x="1385" y="408"/>
                    <a:pt x="1385" y="408"/>
                    <a:pt x="1386" y="408"/>
                  </a:cubicBezTo>
                  <a:cubicBezTo>
                    <a:pt x="1386" y="408"/>
                    <a:pt x="1387" y="408"/>
                    <a:pt x="1387" y="408"/>
                  </a:cubicBezTo>
                  <a:cubicBezTo>
                    <a:pt x="1388" y="408"/>
                    <a:pt x="1388" y="408"/>
                    <a:pt x="1388" y="408"/>
                  </a:cubicBezTo>
                  <a:cubicBezTo>
                    <a:pt x="1389" y="408"/>
                    <a:pt x="1390" y="408"/>
                    <a:pt x="1391" y="408"/>
                  </a:cubicBezTo>
                  <a:cubicBezTo>
                    <a:pt x="1392" y="408"/>
                    <a:pt x="1392" y="408"/>
                    <a:pt x="1392" y="408"/>
                  </a:cubicBezTo>
                  <a:cubicBezTo>
                    <a:pt x="1393" y="408"/>
                    <a:pt x="1393" y="409"/>
                    <a:pt x="1392" y="409"/>
                  </a:cubicBezTo>
                  <a:cubicBezTo>
                    <a:pt x="1392" y="409"/>
                    <a:pt x="1392" y="409"/>
                    <a:pt x="1392" y="409"/>
                  </a:cubicBezTo>
                  <a:cubicBezTo>
                    <a:pt x="1392" y="409"/>
                    <a:pt x="1403" y="407"/>
                    <a:pt x="1413" y="404"/>
                  </a:cubicBezTo>
                  <a:cubicBezTo>
                    <a:pt x="1426" y="399"/>
                    <a:pt x="1438" y="394"/>
                    <a:pt x="1438" y="391"/>
                  </a:cubicBezTo>
                  <a:cubicBezTo>
                    <a:pt x="1429" y="382"/>
                    <a:pt x="1417" y="385"/>
                    <a:pt x="1397" y="380"/>
                  </a:cubicBezTo>
                  <a:cubicBezTo>
                    <a:pt x="1390" y="378"/>
                    <a:pt x="1382" y="377"/>
                    <a:pt x="1375" y="376"/>
                  </a:cubicBezTo>
                  <a:cubicBezTo>
                    <a:pt x="1360" y="375"/>
                    <a:pt x="1341" y="374"/>
                    <a:pt x="1332" y="374"/>
                  </a:cubicBezTo>
                  <a:cubicBezTo>
                    <a:pt x="1331" y="374"/>
                    <a:pt x="1331" y="374"/>
                    <a:pt x="1331" y="374"/>
                  </a:cubicBezTo>
                  <a:cubicBezTo>
                    <a:pt x="1327" y="374"/>
                    <a:pt x="1324" y="374"/>
                    <a:pt x="1322" y="375"/>
                  </a:cubicBezTo>
                  <a:cubicBezTo>
                    <a:pt x="1320" y="375"/>
                    <a:pt x="1318" y="375"/>
                    <a:pt x="1318" y="375"/>
                  </a:cubicBezTo>
                  <a:cubicBezTo>
                    <a:pt x="1318" y="375"/>
                    <a:pt x="1318" y="375"/>
                    <a:pt x="1318" y="375"/>
                  </a:cubicBezTo>
                  <a:cubicBezTo>
                    <a:pt x="1318" y="375"/>
                    <a:pt x="1317" y="375"/>
                    <a:pt x="1317" y="375"/>
                  </a:cubicBezTo>
                  <a:cubicBezTo>
                    <a:pt x="1317" y="375"/>
                    <a:pt x="1316" y="376"/>
                    <a:pt x="1315" y="376"/>
                  </a:cubicBezTo>
                  <a:cubicBezTo>
                    <a:pt x="1315" y="376"/>
                    <a:pt x="1315" y="376"/>
                    <a:pt x="1315" y="376"/>
                  </a:cubicBezTo>
                  <a:cubicBezTo>
                    <a:pt x="1314" y="376"/>
                    <a:pt x="1315" y="373"/>
                    <a:pt x="1301" y="370"/>
                  </a:cubicBezTo>
                  <a:cubicBezTo>
                    <a:pt x="1295" y="369"/>
                    <a:pt x="1288" y="369"/>
                    <a:pt x="1281" y="369"/>
                  </a:cubicBezTo>
                  <a:cubicBezTo>
                    <a:pt x="1274" y="369"/>
                    <a:pt x="1267" y="369"/>
                    <a:pt x="1262" y="370"/>
                  </a:cubicBezTo>
                  <a:cubicBezTo>
                    <a:pt x="1253" y="372"/>
                    <a:pt x="1250" y="374"/>
                    <a:pt x="1250" y="375"/>
                  </a:cubicBezTo>
                  <a:cubicBezTo>
                    <a:pt x="1250" y="375"/>
                    <a:pt x="1250" y="375"/>
                    <a:pt x="1250" y="375"/>
                  </a:cubicBezTo>
                  <a:cubicBezTo>
                    <a:pt x="1250" y="375"/>
                    <a:pt x="1250" y="375"/>
                    <a:pt x="1250" y="375"/>
                  </a:cubicBezTo>
                  <a:cubicBezTo>
                    <a:pt x="1250" y="375"/>
                    <a:pt x="1250" y="375"/>
                    <a:pt x="1250" y="375"/>
                  </a:cubicBezTo>
                  <a:cubicBezTo>
                    <a:pt x="1250" y="375"/>
                    <a:pt x="1249" y="375"/>
                    <a:pt x="1249" y="375"/>
                  </a:cubicBezTo>
                  <a:cubicBezTo>
                    <a:pt x="1249" y="375"/>
                    <a:pt x="1250" y="375"/>
                    <a:pt x="1250" y="375"/>
                  </a:cubicBezTo>
                  <a:cubicBezTo>
                    <a:pt x="1250" y="375"/>
                    <a:pt x="1250" y="375"/>
                    <a:pt x="1250" y="375"/>
                  </a:cubicBezTo>
                  <a:cubicBezTo>
                    <a:pt x="1249" y="373"/>
                    <a:pt x="1247" y="372"/>
                    <a:pt x="1243" y="372"/>
                  </a:cubicBezTo>
                  <a:cubicBezTo>
                    <a:pt x="1239" y="372"/>
                    <a:pt x="1244" y="372"/>
                    <a:pt x="1253" y="371"/>
                  </a:cubicBezTo>
                  <a:cubicBezTo>
                    <a:pt x="1259" y="371"/>
                    <a:pt x="1264" y="370"/>
                    <a:pt x="1263" y="368"/>
                  </a:cubicBezTo>
                  <a:cubicBezTo>
                    <a:pt x="1263" y="367"/>
                    <a:pt x="1257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42" y="367"/>
                    <a:pt x="1237" y="368"/>
                    <a:pt x="1236" y="368"/>
                  </a:cubicBezTo>
                  <a:cubicBezTo>
                    <a:pt x="1234" y="369"/>
                    <a:pt x="1232" y="369"/>
                    <a:pt x="1229" y="370"/>
                  </a:cubicBezTo>
                  <a:cubicBezTo>
                    <a:pt x="1228" y="370"/>
                    <a:pt x="1227" y="370"/>
                    <a:pt x="1226" y="370"/>
                  </a:cubicBezTo>
                  <a:cubicBezTo>
                    <a:pt x="1225" y="370"/>
                    <a:pt x="1224" y="370"/>
                    <a:pt x="1225" y="370"/>
                  </a:cubicBezTo>
                  <a:cubicBezTo>
                    <a:pt x="1225" y="369"/>
                    <a:pt x="1226" y="369"/>
                    <a:pt x="1225" y="369"/>
                  </a:cubicBezTo>
                  <a:cubicBezTo>
                    <a:pt x="1225" y="369"/>
                    <a:pt x="1224" y="369"/>
                    <a:pt x="1223" y="370"/>
                  </a:cubicBezTo>
                  <a:cubicBezTo>
                    <a:pt x="1222" y="370"/>
                    <a:pt x="1222" y="370"/>
                    <a:pt x="1222" y="370"/>
                  </a:cubicBezTo>
                  <a:cubicBezTo>
                    <a:pt x="1221" y="370"/>
                    <a:pt x="1224" y="368"/>
                    <a:pt x="1232" y="366"/>
                  </a:cubicBezTo>
                  <a:cubicBezTo>
                    <a:pt x="1238" y="364"/>
                    <a:pt x="1244" y="363"/>
                    <a:pt x="1244" y="361"/>
                  </a:cubicBezTo>
                  <a:cubicBezTo>
                    <a:pt x="1244" y="361"/>
                    <a:pt x="1243" y="360"/>
                    <a:pt x="1241" y="359"/>
                  </a:cubicBezTo>
                  <a:cubicBezTo>
                    <a:pt x="1240" y="359"/>
                    <a:pt x="1240" y="359"/>
                    <a:pt x="1240" y="359"/>
                  </a:cubicBezTo>
                  <a:cubicBezTo>
                    <a:pt x="1240" y="359"/>
                    <a:pt x="1240" y="359"/>
                    <a:pt x="1240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8"/>
                    <a:pt x="1239" y="358"/>
                    <a:pt x="1238" y="358"/>
                  </a:cubicBezTo>
                  <a:cubicBezTo>
                    <a:pt x="1238" y="358"/>
                    <a:pt x="1239" y="358"/>
                    <a:pt x="1239" y="358"/>
                  </a:cubicBezTo>
                  <a:cubicBezTo>
                    <a:pt x="1238" y="357"/>
                    <a:pt x="1236" y="357"/>
                    <a:pt x="1235" y="356"/>
                  </a:cubicBezTo>
                  <a:cubicBezTo>
                    <a:pt x="1230" y="354"/>
                    <a:pt x="1226" y="352"/>
                    <a:pt x="1224" y="352"/>
                  </a:cubicBezTo>
                  <a:cubicBezTo>
                    <a:pt x="1224" y="352"/>
                    <a:pt x="1224" y="352"/>
                    <a:pt x="1224" y="352"/>
                  </a:cubicBezTo>
                  <a:cubicBezTo>
                    <a:pt x="1224" y="352"/>
                    <a:pt x="1224" y="352"/>
                    <a:pt x="1224" y="352"/>
                  </a:cubicBezTo>
                  <a:cubicBezTo>
                    <a:pt x="1222" y="352"/>
                    <a:pt x="1220" y="350"/>
                    <a:pt x="1211" y="348"/>
                  </a:cubicBezTo>
                  <a:cubicBezTo>
                    <a:pt x="1201" y="347"/>
                    <a:pt x="1186" y="345"/>
                    <a:pt x="1175" y="345"/>
                  </a:cubicBezTo>
                  <a:cubicBezTo>
                    <a:pt x="1175" y="345"/>
                    <a:pt x="1175" y="345"/>
                    <a:pt x="1174" y="345"/>
                  </a:cubicBezTo>
                  <a:cubicBezTo>
                    <a:pt x="1174" y="345"/>
                    <a:pt x="1173" y="345"/>
                    <a:pt x="1173" y="345"/>
                  </a:cubicBezTo>
                  <a:cubicBezTo>
                    <a:pt x="1162" y="345"/>
                    <a:pt x="1154" y="345"/>
                    <a:pt x="1148" y="344"/>
                  </a:cubicBezTo>
                  <a:cubicBezTo>
                    <a:pt x="1141" y="343"/>
                    <a:pt x="1137" y="340"/>
                    <a:pt x="1123" y="338"/>
                  </a:cubicBezTo>
                  <a:cubicBezTo>
                    <a:pt x="1109" y="336"/>
                    <a:pt x="1108" y="335"/>
                    <a:pt x="1101" y="334"/>
                  </a:cubicBezTo>
                  <a:cubicBezTo>
                    <a:pt x="1094" y="332"/>
                    <a:pt x="1084" y="332"/>
                    <a:pt x="1083" y="332"/>
                  </a:cubicBezTo>
                  <a:cubicBezTo>
                    <a:pt x="1081" y="331"/>
                    <a:pt x="1082" y="330"/>
                    <a:pt x="1086" y="330"/>
                  </a:cubicBezTo>
                  <a:cubicBezTo>
                    <a:pt x="1088" y="330"/>
                    <a:pt x="1087" y="330"/>
                    <a:pt x="1084" y="330"/>
                  </a:cubicBezTo>
                  <a:cubicBezTo>
                    <a:pt x="1081" y="330"/>
                    <a:pt x="1078" y="330"/>
                    <a:pt x="1075" y="330"/>
                  </a:cubicBezTo>
                  <a:cubicBezTo>
                    <a:pt x="1069" y="330"/>
                    <a:pt x="1063" y="331"/>
                    <a:pt x="1057" y="331"/>
                  </a:cubicBezTo>
                  <a:cubicBezTo>
                    <a:pt x="1055" y="331"/>
                    <a:pt x="1054" y="331"/>
                    <a:pt x="1052" y="331"/>
                  </a:cubicBezTo>
                  <a:cubicBezTo>
                    <a:pt x="1047" y="331"/>
                    <a:pt x="1043" y="331"/>
                    <a:pt x="1038" y="331"/>
                  </a:cubicBezTo>
                  <a:cubicBezTo>
                    <a:pt x="1028" y="331"/>
                    <a:pt x="1011" y="329"/>
                    <a:pt x="999" y="327"/>
                  </a:cubicBezTo>
                  <a:cubicBezTo>
                    <a:pt x="996" y="327"/>
                    <a:pt x="993" y="326"/>
                    <a:pt x="992" y="326"/>
                  </a:cubicBezTo>
                  <a:cubicBezTo>
                    <a:pt x="989" y="326"/>
                    <a:pt x="989" y="327"/>
                    <a:pt x="986" y="327"/>
                  </a:cubicBezTo>
                  <a:cubicBezTo>
                    <a:pt x="982" y="328"/>
                    <a:pt x="978" y="329"/>
                    <a:pt x="976" y="331"/>
                  </a:cubicBezTo>
                  <a:cubicBezTo>
                    <a:pt x="975" y="332"/>
                    <a:pt x="970" y="334"/>
                    <a:pt x="967" y="334"/>
                  </a:cubicBezTo>
                  <a:cubicBezTo>
                    <a:pt x="966" y="334"/>
                    <a:pt x="965" y="333"/>
                    <a:pt x="966" y="333"/>
                  </a:cubicBezTo>
                  <a:cubicBezTo>
                    <a:pt x="966" y="331"/>
                    <a:pt x="968" y="329"/>
                    <a:pt x="969" y="328"/>
                  </a:cubicBezTo>
                  <a:cubicBezTo>
                    <a:pt x="970" y="326"/>
                    <a:pt x="980" y="324"/>
                    <a:pt x="971" y="324"/>
                  </a:cubicBezTo>
                  <a:cubicBezTo>
                    <a:pt x="970" y="324"/>
                    <a:pt x="968" y="324"/>
                    <a:pt x="966" y="325"/>
                  </a:cubicBezTo>
                  <a:cubicBezTo>
                    <a:pt x="962" y="325"/>
                    <a:pt x="955" y="325"/>
                    <a:pt x="949" y="327"/>
                  </a:cubicBezTo>
                  <a:cubicBezTo>
                    <a:pt x="941" y="328"/>
                    <a:pt x="936" y="329"/>
                    <a:pt x="935" y="329"/>
                  </a:cubicBezTo>
                  <a:cubicBezTo>
                    <a:pt x="934" y="329"/>
                    <a:pt x="934" y="329"/>
                    <a:pt x="934" y="329"/>
                  </a:cubicBezTo>
                  <a:cubicBezTo>
                    <a:pt x="934" y="329"/>
                    <a:pt x="934" y="329"/>
                    <a:pt x="933" y="329"/>
                  </a:cubicBezTo>
                  <a:cubicBezTo>
                    <a:pt x="929" y="329"/>
                    <a:pt x="923" y="329"/>
                    <a:pt x="917" y="332"/>
                  </a:cubicBezTo>
                  <a:cubicBezTo>
                    <a:pt x="910" y="335"/>
                    <a:pt x="902" y="337"/>
                    <a:pt x="902" y="338"/>
                  </a:cubicBezTo>
                  <a:cubicBezTo>
                    <a:pt x="902" y="338"/>
                    <a:pt x="902" y="338"/>
                    <a:pt x="902" y="338"/>
                  </a:cubicBezTo>
                  <a:cubicBezTo>
                    <a:pt x="901" y="338"/>
                    <a:pt x="898" y="337"/>
                    <a:pt x="891" y="336"/>
                  </a:cubicBezTo>
                  <a:cubicBezTo>
                    <a:pt x="887" y="335"/>
                    <a:pt x="882" y="334"/>
                    <a:pt x="875" y="334"/>
                  </a:cubicBezTo>
                  <a:cubicBezTo>
                    <a:pt x="875" y="334"/>
                    <a:pt x="874" y="334"/>
                    <a:pt x="873" y="334"/>
                  </a:cubicBezTo>
                  <a:cubicBezTo>
                    <a:pt x="867" y="334"/>
                    <a:pt x="862" y="335"/>
                    <a:pt x="857" y="335"/>
                  </a:cubicBezTo>
                  <a:cubicBezTo>
                    <a:pt x="854" y="335"/>
                    <a:pt x="851" y="335"/>
                    <a:pt x="848" y="335"/>
                  </a:cubicBezTo>
                  <a:cubicBezTo>
                    <a:pt x="846" y="335"/>
                    <a:pt x="843" y="335"/>
                    <a:pt x="842" y="335"/>
                  </a:cubicBezTo>
                  <a:cubicBezTo>
                    <a:pt x="840" y="335"/>
                    <a:pt x="839" y="335"/>
                    <a:pt x="839" y="335"/>
                  </a:cubicBezTo>
                  <a:cubicBezTo>
                    <a:pt x="838" y="335"/>
                    <a:pt x="838" y="335"/>
                    <a:pt x="838" y="335"/>
                  </a:cubicBezTo>
                  <a:cubicBezTo>
                    <a:pt x="838" y="335"/>
                    <a:pt x="838" y="335"/>
                    <a:pt x="838" y="335"/>
                  </a:cubicBezTo>
                  <a:cubicBezTo>
                    <a:pt x="838" y="335"/>
                    <a:pt x="833" y="334"/>
                    <a:pt x="827" y="333"/>
                  </a:cubicBezTo>
                  <a:cubicBezTo>
                    <a:pt x="821" y="331"/>
                    <a:pt x="815" y="329"/>
                    <a:pt x="815" y="328"/>
                  </a:cubicBezTo>
                  <a:cubicBezTo>
                    <a:pt x="816" y="327"/>
                    <a:pt x="816" y="326"/>
                    <a:pt x="816" y="326"/>
                  </a:cubicBezTo>
                  <a:cubicBezTo>
                    <a:pt x="816" y="326"/>
                    <a:pt x="816" y="326"/>
                    <a:pt x="816" y="326"/>
                  </a:cubicBezTo>
                  <a:cubicBezTo>
                    <a:pt x="816" y="326"/>
                    <a:pt x="816" y="326"/>
                    <a:pt x="816" y="326"/>
                  </a:cubicBezTo>
                  <a:cubicBezTo>
                    <a:pt x="815" y="326"/>
                    <a:pt x="815" y="326"/>
                    <a:pt x="816" y="325"/>
                  </a:cubicBezTo>
                  <a:cubicBezTo>
                    <a:pt x="816" y="324"/>
                    <a:pt x="817" y="324"/>
                    <a:pt x="817" y="324"/>
                  </a:cubicBezTo>
                  <a:cubicBezTo>
                    <a:pt x="818" y="324"/>
                    <a:pt x="818" y="324"/>
                    <a:pt x="818" y="324"/>
                  </a:cubicBezTo>
                  <a:cubicBezTo>
                    <a:pt x="818" y="324"/>
                    <a:pt x="818" y="324"/>
                    <a:pt x="818" y="324"/>
                  </a:cubicBezTo>
                  <a:cubicBezTo>
                    <a:pt x="818" y="324"/>
                    <a:pt x="820" y="322"/>
                    <a:pt x="823" y="319"/>
                  </a:cubicBezTo>
                  <a:cubicBezTo>
                    <a:pt x="827" y="316"/>
                    <a:pt x="818" y="314"/>
                    <a:pt x="815" y="314"/>
                  </a:cubicBezTo>
                  <a:cubicBezTo>
                    <a:pt x="815" y="314"/>
                    <a:pt x="815" y="314"/>
                    <a:pt x="815" y="314"/>
                  </a:cubicBezTo>
                  <a:cubicBezTo>
                    <a:pt x="814" y="314"/>
                    <a:pt x="814" y="314"/>
                    <a:pt x="813" y="314"/>
                  </a:cubicBezTo>
                  <a:cubicBezTo>
                    <a:pt x="812" y="314"/>
                    <a:pt x="812" y="313"/>
                    <a:pt x="814" y="313"/>
                  </a:cubicBezTo>
                  <a:cubicBezTo>
                    <a:pt x="816" y="313"/>
                    <a:pt x="811" y="313"/>
                    <a:pt x="803" y="312"/>
                  </a:cubicBezTo>
                  <a:cubicBezTo>
                    <a:pt x="800" y="312"/>
                    <a:pt x="796" y="312"/>
                    <a:pt x="792" y="312"/>
                  </a:cubicBezTo>
                  <a:cubicBezTo>
                    <a:pt x="785" y="312"/>
                    <a:pt x="777" y="312"/>
                    <a:pt x="771" y="312"/>
                  </a:cubicBezTo>
                  <a:cubicBezTo>
                    <a:pt x="771" y="312"/>
                    <a:pt x="770" y="312"/>
                    <a:pt x="770" y="312"/>
                  </a:cubicBezTo>
                  <a:cubicBezTo>
                    <a:pt x="761" y="312"/>
                    <a:pt x="760" y="310"/>
                    <a:pt x="762" y="308"/>
                  </a:cubicBezTo>
                  <a:cubicBezTo>
                    <a:pt x="764" y="305"/>
                    <a:pt x="761" y="303"/>
                    <a:pt x="763" y="303"/>
                  </a:cubicBezTo>
                  <a:cubicBezTo>
                    <a:pt x="764" y="302"/>
                    <a:pt x="764" y="302"/>
                    <a:pt x="765" y="302"/>
                  </a:cubicBezTo>
                  <a:cubicBezTo>
                    <a:pt x="765" y="302"/>
                    <a:pt x="766" y="303"/>
                    <a:pt x="766" y="303"/>
                  </a:cubicBezTo>
                  <a:cubicBezTo>
                    <a:pt x="767" y="303"/>
                    <a:pt x="767" y="303"/>
                    <a:pt x="768" y="303"/>
                  </a:cubicBezTo>
                  <a:cubicBezTo>
                    <a:pt x="769" y="303"/>
                    <a:pt x="771" y="303"/>
                    <a:pt x="772" y="302"/>
                  </a:cubicBezTo>
                  <a:cubicBezTo>
                    <a:pt x="774" y="301"/>
                    <a:pt x="774" y="300"/>
                    <a:pt x="773" y="300"/>
                  </a:cubicBezTo>
                  <a:cubicBezTo>
                    <a:pt x="773" y="300"/>
                    <a:pt x="773" y="300"/>
                    <a:pt x="773" y="300"/>
                  </a:cubicBezTo>
                  <a:cubicBezTo>
                    <a:pt x="773" y="301"/>
                    <a:pt x="773" y="301"/>
                    <a:pt x="773" y="301"/>
                  </a:cubicBezTo>
                  <a:cubicBezTo>
                    <a:pt x="772" y="301"/>
                    <a:pt x="776" y="298"/>
                    <a:pt x="781" y="295"/>
                  </a:cubicBezTo>
                  <a:cubicBezTo>
                    <a:pt x="785" y="293"/>
                    <a:pt x="786" y="292"/>
                    <a:pt x="772" y="292"/>
                  </a:cubicBezTo>
                  <a:cubicBezTo>
                    <a:pt x="772" y="292"/>
                    <a:pt x="771" y="292"/>
                    <a:pt x="770" y="292"/>
                  </a:cubicBezTo>
                  <a:cubicBezTo>
                    <a:pt x="761" y="292"/>
                    <a:pt x="743" y="293"/>
                    <a:pt x="739" y="294"/>
                  </a:cubicBezTo>
                  <a:cubicBezTo>
                    <a:pt x="735" y="296"/>
                    <a:pt x="735" y="297"/>
                    <a:pt x="733" y="298"/>
                  </a:cubicBezTo>
                  <a:cubicBezTo>
                    <a:pt x="731" y="300"/>
                    <a:pt x="725" y="301"/>
                    <a:pt x="724" y="302"/>
                  </a:cubicBezTo>
                  <a:cubicBezTo>
                    <a:pt x="724" y="302"/>
                    <a:pt x="724" y="302"/>
                    <a:pt x="724" y="302"/>
                  </a:cubicBezTo>
                  <a:cubicBezTo>
                    <a:pt x="725" y="302"/>
                    <a:pt x="724" y="302"/>
                    <a:pt x="723" y="303"/>
                  </a:cubicBezTo>
                  <a:cubicBezTo>
                    <a:pt x="721" y="303"/>
                    <a:pt x="720" y="303"/>
                    <a:pt x="719" y="303"/>
                  </a:cubicBezTo>
                  <a:cubicBezTo>
                    <a:pt x="719" y="303"/>
                    <a:pt x="718" y="303"/>
                    <a:pt x="718" y="303"/>
                  </a:cubicBezTo>
                  <a:cubicBezTo>
                    <a:pt x="717" y="303"/>
                    <a:pt x="716" y="303"/>
                    <a:pt x="717" y="303"/>
                  </a:cubicBezTo>
                  <a:cubicBezTo>
                    <a:pt x="717" y="303"/>
                    <a:pt x="716" y="302"/>
                    <a:pt x="713" y="302"/>
                  </a:cubicBezTo>
                  <a:cubicBezTo>
                    <a:pt x="709" y="302"/>
                    <a:pt x="703" y="303"/>
                    <a:pt x="696" y="303"/>
                  </a:cubicBezTo>
                  <a:cubicBezTo>
                    <a:pt x="694" y="303"/>
                    <a:pt x="692" y="303"/>
                    <a:pt x="689" y="303"/>
                  </a:cubicBezTo>
                  <a:cubicBezTo>
                    <a:pt x="685" y="303"/>
                    <a:pt x="681" y="303"/>
                    <a:pt x="675" y="302"/>
                  </a:cubicBezTo>
                  <a:cubicBezTo>
                    <a:pt x="668" y="301"/>
                    <a:pt x="661" y="299"/>
                    <a:pt x="656" y="297"/>
                  </a:cubicBezTo>
                  <a:cubicBezTo>
                    <a:pt x="649" y="294"/>
                    <a:pt x="647" y="291"/>
                    <a:pt x="648" y="291"/>
                  </a:cubicBezTo>
                  <a:cubicBezTo>
                    <a:pt x="648" y="291"/>
                    <a:pt x="648" y="291"/>
                    <a:pt x="648" y="292"/>
                  </a:cubicBezTo>
                  <a:cubicBezTo>
                    <a:pt x="648" y="292"/>
                    <a:pt x="648" y="292"/>
                    <a:pt x="648" y="292"/>
                  </a:cubicBezTo>
                  <a:cubicBezTo>
                    <a:pt x="649" y="292"/>
                    <a:pt x="646" y="289"/>
                    <a:pt x="648" y="285"/>
                  </a:cubicBezTo>
                  <a:cubicBezTo>
                    <a:pt x="649" y="281"/>
                    <a:pt x="653" y="278"/>
                    <a:pt x="654" y="278"/>
                  </a:cubicBezTo>
                  <a:cubicBezTo>
                    <a:pt x="654" y="278"/>
                    <a:pt x="654" y="278"/>
                    <a:pt x="654" y="278"/>
                  </a:cubicBezTo>
                  <a:cubicBezTo>
                    <a:pt x="654" y="278"/>
                    <a:pt x="654" y="278"/>
                    <a:pt x="654" y="278"/>
                  </a:cubicBezTo>
                  <a:cubicBezTo>
                    <a:pt x="655" y="278"/>
                    <a:pt x="656" y="277"/>
                    <a:pt x="657" y="277"/>
                  </a:cubicBezTo>
                  <a:cubicBezTo>
                    <a:pt x="658" y="276"/>
                    <a:pt x="658" y="275"/>
                    <a:pt x="658" y="275"/>
                  </a:cubicBezTo>
                  <a:cubicBezTo>
                    <a:pt x="658" y="275"/>
                    <a:pt x="658" y="276"/>
                    <a:pt x="658" y="276"/>
                  </a:cubicBezTo>
                  <a:cubicBezTo>
                    <a:pt x="657" y="276"/>
                    <a:pt x="657" y="276"/>
                    <a:pt x="657" y="276"/>
                  </a:cubicBezTo>
                  <a:cubicBezTo>
                    <a:pt x="656" y="276"/>
                    <a:pt x="657" y="273"/>
                    <a:pt x="661" y="270"/>
                  </a:cubicBezTo>
                  <a:cubicBezTo>
                    <a:pt x="666" y="266"/>
                    <a:pt x="682" y="266"/>
                    <a:pt x="688" y="264"/>
                  </a:cubicBezTo>
                  <a:cubicBezTo>
                    <a:pt x="694" y="263"/>
                    <a:pt x="693" y="261"/>
                    <a:pt x="695" y="261"/>
                  </a:cubicBezTo>
                  <a:cubicBezTo>
                    <a:pt x="696" y="261"/>
                    <a:pt x="696" y="261"/>
                    <a:pt x="696" y="261"/>
                  </a:cubicBezTo>
                  <a:cubicBezTo>
                    <a:pt x="697" y="261"/>
                    <a:pt x="697" y="261"/>
                    <a:pt x="696" y="261"/>
                  </a:cubicBezTo>
                  <a:cubicBezTo>
                    <a:pt x="696" y="262"/>
                    <a:pt x="697" y="262"/>
                    <a:pt x="698" y="262"/>
                  </a:cubicBezTo>
                  <a:cubicBezTo>
                    <a:pt x="699" y="262"/>
                    <a:pt x="701" y="262"/>
                    <a:pt x="704" y="262"/>
                  </a:cubicBezTo>
                  <a:cubicBezTo>
                    <a:pt x="706" y="261"/>
                    <a:pt x="709" y="261"/>
                    <a:pt x="712" y="261"/>
                  </a:cubicBezTo>
                  <a:cubicBezTo>
                    <a:pt x="712" y="261"/>
                    <a:pt x="712" y="261"/>
                    <a:pt x="713" y="261"/>
                  </a:cubicBezTo>
                  <a:cubicBezTo>
                    <a:pt x="718" y="261"/>
                    <a:pt x="724" y="262"/>
                    <a:pt x="729" y="262"/>
                  </a:cubicBezTo>
                  <a:cubicBezTo>
                    <a:pt x="730" y="262"/>
                    <a:pt x="730" y="262"/>
                    <a:pt x="730" y="262"/>
                  </a:cubicBezTo>
                  <a:cubicBezTo>
                    <a:pt x="731" y="262"/>
                    <a:pt x="731" y="262"/>
                    <a:pt x="732" y="262"/>
                  </a:cubicBezTo>
                  <a:cubicBezTo>
                    <a:pt x="733" y="262"/>
                    <a:pt x="734" y="262"/>
                    <a:pt x="734" y="262"/>
                  </a:cubicBezTo>
                  <a:cubicBezTo>
                    <a:pt x="735" y="262"/>
                    <a:pt x="735" y="262"/>
                    <a:pt x="736" y="262"/>
                  </a:cubicBezTo>
                  <a:cubicBezTo>
                    <a:pt x="739" y="262"/>
                    <a:pt x="741" y="264"/>
                    <a:pt x="745" y="264"/>
                  </a:cubicBezTo>
                  <a:cubicBezTo>
                    <a:pt x="746" y="264"/>
                    <a:pt x="747" y="264"/>
                    <a:pt x="747" y="264"/>
                  </a:cubicBezTo>
                  <a:cubicBezTo>
                    <a:pt x="751" y="264"/>
                    <a:pt x="753" y="264"/>
                    <a:pt x="753" y="263"/>
                  </a:cubicBezTo>
                  <a:cubicBezTo>
                    <a:pt x="753" y="263"/>
                    <a:pt x="754" y="263"/>
                    <a:pt x="755" y="263"/>
                  </a:cubicBezTo>
                  <a:cubicBezTo>
                    <a:pt x="756" y="263"/>
                    <a:pt x="757" y="263"/>
                    <a:pt x="759" y="263"/>
                  </a:cubicBezTo>
                  <a:cubicBezTo>
                    <a:pt x="761" y="264"/>
                    <a:pt x="763" y="264"/>
                    <a:pt x="764" y="264"/>
                  </a:cubicBezTo>
                  <a:cubicBezTo>
                    <a:pt x="764" y="264"/>
                    <a:pt x="764" y="264"/>
                    <a:pt x="764" y="264"/>
                  </a:cubicBezTo>
                  <a:cubicBezTo>
                    <a:pt x="765" y="264"/>
                    <a:pt x="765" y="263"/>
                    <a:pt x="763" y="263"/>
                  </a:cubicBezTo>
                  <a:cubicBezTo>
                    <a:pt x="762" y="262"/>
                    <a:pt x="762" y="261"/>
                    <a:pt x="760" y="261"/>
                  </a:cubicBezTo>
                  <a:cubicBezTo>
                    <a:pt x="760" y="261"/>
                    <a:pt x="760" y="261"/>
                    <a:pt x="760" y="261"/>
                  </a:cubicBezTo>
                  <a:cubicBezTo>
                    <a:pt x="760" y="261"/>
                    <a:pt x="759" y="261"/>
                    <a:pt x="759" y="261"/>
                  </a:cubicBezTo>
                  <a:cubicBezTo>
                    <a:pt x="758" y="261"/>
                    <a:pt x="761" y="260"/>
                    <a:pt x="769" y="259"/>
                  </a:cubicBezTo>
                  <a:cubicBezTo>
                    <a:pt x="772" y="259"/>
                    <a:pt x="775" y="259"/>
                    <a:pt x="779" y="259"/>
                  </a:cubicBezTo>
                  <a:cubicBezTo>
                    <a:pt x="784" y="259"/>
                    <a:pt x="789" y="259"/>
                    <a:pt x="793" y="259"/>
                  </a:cubicBezTo>
                  <a:cubicBezTo>
                    <a:pt x="794" y="259"/>
                    <a:pt x="795" y="259"/>
                    <a:pt x="797" y="259"/>
                  </a:cubicBezTo>
                  <a:cubicBezTo>
                    <a:pt x="799" y="259"/>
                    <a:pt x="801" y="259"/>
                    <a:pt x="802" y="259"/>
                  </a:cubicBezTo>
                  <a:cubicBezTo>
                    <a:pt x="802" y="259"/>
                    <a:pt x="803" y="259"/>
                    <a:pt x="805" y="259"/>
                  </a:cubicBezTo>
                  <a:cubicBezTo>
                    <a:pt x="808" y="259"/>
                    <a:pt x="809" y="260"/>
                    <a:pt x="809" y="260"/>
                  </a:cubicBezTo>
                  <a:cubicBezTo>
                    <a:pt x="809" y="260"/>
                    <a:pt x="809" y="260"/>
                    <a:pt x="809" y="260"/>
                  </a:cubicBezTo>
                  <a:cubicBezTo>
                    <a:pt x="809" y="259"/>
                    <a:pt x="809" y="259"/>
                    <a:pt x="810" y="259"/>
                  </a:cubicBezTo>
                  <a:cubicBezTo>
                    <a:pt x="810" y="259"/>
                    <a:pt x="811" y="259"/>
                    <a:pt x="811" y="260"/>
                  </a:cubicBezTo>
                  <a:cubicBezTo>
                    <a:pt x="812" y="260"/>
                    <a:pt x="813" y="260"/>
                    <a:pt x="812" y="260"/>
                  </a:cubicBezTo>
                  <a:cubicBezTo>
                    <a:pt x="812" y="260"/>
                    <a:pt x="812" y="260"/>
                    <a:pt x="812" y="260"/>
                  </a:cubicBezTo>
                  <a:cubicBezTo>
                    <a:pt x="812" y="260"/>
                    <a:pt x="812" y="260"/>
                    <a:pt x="812" y="260"/>
                  </a:cubicBezTo>
                  <a:cubicBezTo>
                    <a:pt x="811" y="260"/>
                    <a:pt x="812" y="260"/>
                    <a:pt x="813" y="261"/>
                  </a:cubicBezTo>
                  <a:cubicBezTo>
                    <a:pt x="815" y="261"/>
                    <a:pt x="814" y="261"/>
                    <a:pt x="815" y="261"/>
                  </a:cubicBezTo>
                  <a:cubicBezTo>
                    <a:pt x="815" y="261"/>
                    <a:pt x="815" y="261"/>
                    <a:pt x="815" y="261"/>
                  </a:cubicBezTo>
                  <a:cubicBezTo>
                    <a:pt x="815" y="261"/>
                    <a:pt x="817" y="261"/>
                    <a:pt x="819" y="261"/>
                  </a:cubicBezTo>
                  <a:cubicBezTo>
                    <a:pt x="821" y="261"/>
                    <a:pt x="824" y="261"/>
                    <a:pt x="827" y="261"/>
                  </a:cubicBezTo>
                  <a:cubicBezTo>
                    <a:pt x="831" y="261"/>
                    <a:pt x="836" y="261"/>
                    <a:pt x="839" y="262"/>
                  </a:cubicBezTo>
                  <a:cubicBezTo>
                    <a:pt x="848" y="266"/>
                    <a:pt x="844" y="269"/>
                    <a:pt x="845" y="269"/>
                  </a:cubicBezTo>
                  <a:cubicBezTo>
                    <a:pt x="845" y="269"/>
                    <a:pt x="845" y="269"/>
                    <a:pt x="845" y="269"/>
                  </a:cubicBezTo>
                  <a:cubicBezTo>
                    <a:pt x="845" y="269"/>
                    <a:pt x="845" y="269"/>
                    <a:pt x="845" y="269"/>
                  </a:cubicBezTo>
                  <a:cubicBezTo>
                    <a:pt x="846" y="269"/>
                    <a:pt x="847" y="270"/>
                    <a:pt x="847" y="271"/>
                  </a:cubicBezTo>
                  <a:cubicBezTo>
                    <a:pt x="848" y="272"/>
                    <a:pt x="850" y="272"/>
                    <a:pt x="851" y="272"/>
                  </a:cubicBezTo>
                  <a:cubicBezTo>
                    <a:pt x="851" y="272"/>
                    <a:pt x="851" y="272"/>
                    <a:pt x="851" y="272"/>
                  </a:cubicBezTo>
                  <a:cubicBezTo>
                    <a:pt x="851" y="272"/>
                    <a:pt x="851" y="272"/>
                    <a:pt x="851" y="272"/>
                  </a:cubicBezTo>
                  <a:cubicBezTo>
                    <a:pt x="852" y="272"/>
                    <a:pt x="849" y="276"/>
                    <a:pt x="859" y="278"/>
                  </a:cubicBezTo>
                  <a:cubicBezTo>
                    <a:pt x="861" y="278"/>
                    <a:pt x="863" y="278"/>
                    <a:pt x="864" y="278"/>
                  </a:cubicBezTo>
                  <a:cubicBezTo>
                    <a:pt x="868" y="278"/>
                    <a:pt x="872" y="277"/>
                    <a:pt x="875" y="275"/>
                  </a:cubicBezTo>
                  <a:cubicBezTo>
                    <a:pt x="880" y="270"/>
                    <a:pt x="866" y="265"/>
                    <a:pt x="866" y="260"/>
                  </a:cubicBezTo>
                  <a:cubicBezTo>
                    <a:pt x="867" y="254"/>
                    <a:pt x="887" y="249"/>
                    <a:pt x="909" y="245"/>
                  </a:cubicBezTo>
                  <a:cubicBezTo>
                    <a:pt x="924" y="243"/>
                    <a:pt x="938" y="242"/>
                    <a:pt x="938" y="242"/>
                  </a:cubicBezTo>
                  <a:cubicBezTo>
                    <a:pt x="937" y="242"/>
                    <a:pt x="936" y="242"/>
                    <a:pt x="934" y="242"/>
                  </a:cubicBezTo>
                  <a:cubicBezTo>
                    <a:pt x="933" y="242"/>
                    <a:pt x="933" y="242"/>
                    <a:pt x="933" y="242"/>
                  </a:cubicBezTo>
                  <a:cubicBezTo>
                    <a:pt x="931" y="242"/>
                    <a:pt x="931" y="242"/>
                    <a:pt x="933" y="242"/>
                  </a:cubicBezTo>
                  <a:cubicBezTo>
                    <a:pt x="935" y="241"/>
                    <a:pt x="935" y="241"/>
                    <a:pt x="933" y="241"/>
                  </a:cubicBezTo>
                  <a:cubicBezTo>
                    <a:pt x="933" y="241"/>
                    <a:pt x="933" y="240"/>
                    <a:pt x="933" y="240"/>
                  </a:cubicBezTo>
                  <a:cubicBezTo>
                    <a:pt x="933" y="240"/>
                    <a:pt x="933" y="241"/>
                    <a:pt x="934" y="241"/>
                  </a:cubicBezTo>
                  <a:cubicBezTo>
                    <a:pt x="934" y="241"/>
                    <a:pt x="934" y="241"/>
                    <a:pt x="935" y="241"/>
                  </a:cubicBezTo>
                  <a:cubicBezTo>
                    <a:pt x="936" y="241"/>
                    <a:pt x="938" y="240"/>
                    <a:pt x="940" y="240"/>
                  </a:cubicBezTo>
                  <a:cubicBezTo>
                    <a:pt x="945" y="239"/>
                    <a:pt x="945" y="238"/>
                    <a:pt x="945" y="238"/>
                  </a:cubicBezTo>
                  <a:cubicBezTo>
                    <a:pt x="944" y="238"/>
                    <a:pt x="944" y="238"/>
                    <a:pt x="944" y="238"/>
                  </a:cubicBezTo>
                  <a:cubicBezTo>
                    <a:pt x="944" y="239"/>
                    <a:pt x="944" y="239"/>
                    <a:pt x="944" y="239"/>
                  </a:cubicBezTo>
                  <a:cubicBezTo>
                    <a:pt x="943" y="239"/>
                    <a:pt x="942" y="238"/>
                    <a:pt x="939" y="238"/>
                  </a:cubicBezTo>
                  <a:cubicBezTo>
                    <a:pt x="936" y="238"/>
                    <a:pt x="934" y="238"/>
                    <a:pt x="934" y="238"/>
                  </a:cubicBezTo>
                  <a:cubicBezTo>
                    <a:pt x="934" y="237"/>
                    <a:pt x="947" y="237"/>
                    <a:pt x="945" y="235"/>
                  </a:cubicBezTo>
                  <a:cubicBezTo>
                    <a:pt x="944" y="234"/>
                    <a:pt x="941" y="233"/>
                    <a:pt x="939" y="233"/>
                  </a:cubicBezTo>
                  <a:cubicBezTo>
                    <a:pt x="939" y="233"/>
                    <a:pt x="939" y="233"/>
                    <a:pt x="938" y="233"/>
                  </a:cubicBezTo>
                  <a:cubicBezTo>
                    <a:pt x="938" y="233"/>
                    <a:pt x="938" y="233"/>
                    <a:pt x="938" y="233"/>
                  </a:cubicBezTo>
                  <a:cubicBezTo>
                    <a:pt x="938" y="233"/>
                    <a:pt x="938" y="233"/>
                    <a:pt x="938" y="233"/>
                  </a:cubicBezTo>
                  <a:cubicBezTo>
                    <a:pt x="938" y="233"/>
                    <a:pt x="938" y="233"/>
                    <a:pt x="938" y="233"/>
                  </a:cubicBezTo>
                  <a:cubicBezTo>
                    <a:pt x="938" y="233"/>
                    <a:pt x="938" y="233"/>
                    <a:pt x="938" y="233"/>
                  </a:cubicBezTo>
                  <a:cubicBezTo>
                    <a:pt x="938" y="233"/>
                    <a:pt x="939" y="233"/>
                    <a:pt x="939" y="233"/>
                  </a:cubicBezTo>
                  <a:cubicBezTo>
                    <a:pt x="940" y="233"/>
                    <a:pt x="940" y="233"/>
                    <a:pt x="941" y="233"/>
                  </a:cubicBezTo>
                  <a:cubicBezTo>
                    <a:pt x="942" y="233"/>
                    <a:pt x="943" y="233"/>
                    <a:pt x="942" y="233"/>
                  </a:cubicBezTo>
                  <a:cubicBezTo>
                    <a:pt x="942" y="232"/>
                    <a:pt x="944" y="232"/>
                    <a:pt x="942" y="231"/>
                  </a:cubicBezTo>
                  <a:cubicBezTo>
                    <a:pt x="941" y="231"/>
                    <a:pt x="940" y="230"/>
                    <a:pt x="941" y="230"/>
                  </a:cubicBezTo>
                  <a:cubicBezTo>
                    <a:pt x="941" y="230"/>
                    <a:pt x="941" y="230"/>
                    <a:pt x="941" y="231"/>
                  </a:cubicBezTo>
                  <a:cubicBezTo>
                    <a:pt x="941" y="231"/>
                    <a:pt x="941" y="231"/>
                    <a:pt x="941" y="231"/>
                  </a:cubicBezTo>
                  <a:cubicBezTo>
                    <a:pt x="942" y="231"/>
                    <a:pt x="941" y="230"/>
                    <a:pt x="939" y="228"/>
                  </a:cubicBezTo>
                  <a:cubicBezTo>
                    <a:pt x="937" y="228"/>
                    <a:pt x="936" y="227"/>
                    <a:pt x="936" y="227"/>
                  </a:cubicBezTo>
                  <a:cubicBezTo>
                    <a:pt x="936" y="227"/>
                    <a:pt x="937" y="227"/>
                    <a:pt x="938" y="228"/>
                  </a:cubicBezTo>
                  <a:cubicBezTo>
                    <a:pt x="938" y="228"/>
                    <a:pt x="939" y="228"/>
                    <a:pt x="939" y="228"/>
                  </a:cubicBezTo>
                  <a:cubicBezTo>
                    <a:pt x="941" y="228"/>
                    <a:pt x="942" y="227"/>
                    <a:pt x="943" y="226"/>
                  </a:cubicBezTo>
                  <a:cubicBezTo>
                    <a:pt x="943" y="225"/>
                    <a:pt x="944" y="224"/>
                    <a:pt x="944" y="224"/>
                  </a:cubicBezTo>
                  <a:cubicBezTo>
                    <a:pt x="945" y="224"/>
                    <a:pt x="946" y="225"/>
                    <a:pt x="946" y="226"/>
                  </a:cubicBezTo>
                  <a:cubicBezTo>
                    <a:pt x="946" y="228"/>
                    <a:pt x="951" y="230"/>
                    <a:pt x="950" y="231"/>
                  </a:cubicBezTo>
                  <a:cubicBezTo>
                    <a:pt x="949" y="232"/>
                    <a:pt x="949" y="232"/>
                    <a:pt x="949" y="232"/>
                  </a:cubicBezTo>
                  <a:cubicBezTo>
                    <a:pt x="949" y="232"/>
                    <a:pt x="950" y="232"/>
                    <a:pt x="950" y="232"/>
                  </a:cubicBezTo>
                  <a:cubicBezTo>
                    <a:pt x="951" y="232"/>
                    <a:pt x="958" y="230"/>
                    <a:pt x="958" y="227"/>
                  </a:cubicBezTo>
                  <a:cubicBezTo>
                    <a:pt x="958" y="224"/>
                    <a:pt x="959" y="223"/>
                    <a:pt x="960" y="223"/>
                  </a:cubicBezTo>
                  <a:cubicBezTo>
                    <a:pt x="960" y="223"/>
                    <a:pt x="960" y="223"/>
                    <a:pt x="961" y="224"/>
                  </a:cubicBezTo>
                  <a:cubicBezTo>
                    <a:pt x="961" y="225"/>
                    <a:pt x="963" y="225"/>
                    <a:pt x="964" y="225"/>
                  </a:cubicBezTo>
                  <a:cubicBezTo>
                    <a:pt x="964" y="225"/>
                    <a:pt x="964" y="225"/>
                    <a:pt x="964" y="225"/>
                  </a:cubicBezTo>
                  <a:cubicBezTo>
                    <a:pt x="965" y="225"/>
                    <a:pt x="973" y="222"/>
                    <a:pt x="983" y="218"/>
                  </a:cubicBezTo>
                  <a:cubicBezTo>
                    <a:pt x="983" y="218"/>
                    <a:pt x="983" y="218"/>
                    <a:pt x="983" y="218"/>
                  </a:cubicBezTo>
                  <a:cubicBezTo>
                    <a:pt x="983" y="218"/>
                    <a:pt x="983" y="218"/>
                    <a:pt x="983" y="218"/>
                  </a:cubicBezTo>
                  <a:cubicBezTo>
                    <a:pt x="983" y="218"/>
                    <a:pt x="983" y="218"/>
                    <a:pt x="983" y="218"/>
                  </a:cubicBezTo>
                  <a:cubicBezTo>
                    <a:pt x="982" y="218"/>
                    <a:pt x="983" y="218"/>
                    <a:pt x="985" y="218"/>
                  </a:cubicBezTo>
                  <a:cubicBezTo>
                    <a:pt x="997" y="214"/>
                    <a:pt x="1014" y="215"/>
                    <a:pt x="1014" y="215"/>
                  </a:cubicBezTo>
                  <a:cubicBezTo>
                    <a:pt x="1014" y="214"/>
                    <a:pt x="1014" y="214"/>
                    <a:pt x="1015" y="214"/>
                  </a:cubicBezTo>
                  <a:cubicBezTo>
                    <a:pt x="1015" y="214"/>
                    <a:pt x="1016" y="214"/>
                    <a:pt x="1016" y="214"/>
                  </a:cubicBezTo>
                  <a:cubicBezTo>
                    <a:pt x="1017" y="215"/>
                    <a:pt x="1018" y="215"/>
                    <a:pt x="1018" y="215"/>
                  </a:cubicBezTo>
                  <a:cubicBezTo>
                    <a:pt x="1019" y="215"/>
                    <a:pt x="1019" y="215"/>
                    <a:pt x="1020" y="215"/>
                  </a:cubicBezTo>
                  <a:cubicBezTo>
                    <a:pt x="1021" y="214"/>
                    <a:pt x="1026" y="215"/>
                    <a:pt x="1028" y="214"/>
                  </a:cubicBezTo>
                  <a:cubicBezTo>
                    <a:pt x="1030" y="213"/>
                    <a:pt x="1030" y="213"/>
                    <a:pt x="1030" y="213"/>
                  </a:cubicBezTo>
                  <a:cubicBezTo>
                    <a:pt x="1030" y="213"/>
                    <a:pt x="1030" y="213"/>
                    <a:pt x="1029" y="213"/>
                  </a:cubicBezTo>
                  <a:cubicBezTo>
                    <a:pt x="1029" y="213"/>
                    <a:pt x="1029" y="213"/>
                    <a:pt x="1029" y="213"/>
                  </a:cubicBezTo>
                  <a:cubicBezTo>
                    <a:pt x="1027" y="213"/>
                    <a:pt x="1021" y="211"/>
                    <a:pt x="1027" y="208"/>
                  </a:cubicBezTo>
                  <a:cubicBezTo>
                    <a:pt x="1030" y="206"/>
                    <a:pt x="1037" y="205"/>
                    <a:pt x="1042" y="204"/>
                  </a:cubicBezTo>
                  <a:cubicBezTo>
                    <a:pt x="1044" y="204"/>
                    <a:pt x="1046" y="204"/>
                    <a:pt x="1049" y="203"/>
                  </a:cubicBezTo>
                  <a:cubicBezTo>
                    <a:pt x="1051" y="203"/>
                    <a:pt x="1052" y="202"/>
                    <a:pt x="1053" y="202"/>
                  </a:cubicBezTo>
                  <a:cubicBezTo>
                    <a:pt x="1053" y="202"/>
                    <a:pt x="1053" y="202"/>
                    <a:pt x="1053" y="203"/>
                  </a:cubicBezTo>
                  <a:cubicBezTo>
                    <a:pt x="1053" y="203"/>
                    <a:pt x="1055" y="203"/>
                    <a:pt x="1059" y="203"/>
                  </a:cubicBezTo>
                  <a:cubicBezTo>
                    <a:pt x="1061" y="203"/>
                    <a:pt x="1064" y="203"/>
                    <a:pt x="1068" y="203"/>
                  </a:cubicBezTo>
                  <a:cubicBezTo>
                    <a:pt x="1075" y="202"/>
                    <a:pt x="1079" y="201"/>
                    <a:pt x="1076" y="200"/>
                  </a:cubicBezTo>
                  <a:cubicBezTo>
                    <a:pt x="1074" y="200"/>
                    <a:pt x="1076" y="200"/>
                    <a:pt x="1081" y="200"/>
                  </a:cubicBezTo>
                  <a:cubicBezTo>
                    <a:pt x="1086" y="199"/>
                    <a:pt x="1094" y="200"/>
                    <a:pt x="1099" y="199"/>
                  </a:cubicBezTo>
                  <a:cubicBezTo>
                    <a:pt x="1104" y="198"/>
                    <a:pt x="1107" y="197"/>
                    <a:pt x="1108" y="197"/>
                  </a:cubicBezTo>
                  <a:cubicBezTo>
                    <a:pt x="1109" y="197"/>
                    <a:pt x="1107" y="198"/>
                    <a:pt x="1105" y="198"/>
                  </a:cubicBezTo>
                  <a:cubicBezTo>
                    <a:pt x="1103" y="199"/>
                    <a:pt x="1105" y="199"/>
                    <a:pt x="1110" y="199"/>
                  </a:cubicBezTo>
                  <a:cubicBezTo>
                    <a:pt x="1115" y="199"/>
                    <a:pt x="1117" y="199"/>
                    <a:pt x="1115" y="200"/>
                  </a:cubicBezTo>
                  <a:cubicBezTo>
                    <a:pt x="1112" y="200"/>
                    <a:pt x="1098" y="199"/>
                    <a:pt x="1088" y="202"/>
                  </a:cubicBezTo>
                  <a:cubicBezTo>
                    <a:pt x="1082" y="204"/>
                    <a:pt x="1081" y="206"/>
                    <a:pt x="1093" y="206"/>
                  </a:cubicBezTo>
                  <a:cubicBezTo>
                    <a:pt x="1094" y="206"/>
                    <a:pt x="1095" y="206"/>
                    <a:pt x="1095" y="206"/>
                  </a:cubicBezTo>
                  <a:cubicBezTo>
                    <a:pt x="1097" y="206"/>
                    <a:pt x="1102" y="205"/>
                    <a:pt x="1107" y="204"/>
                  </a:cubicBezTo>
                  <a:cubicBezTo>
                    <a:pt x="1112" y="203"/>
                    <a:pt x="1124" y="202"/>
                    <a:pt x="1133" y="201"/>
                  </a:cubicBezTo>
                  <a:cubicBezTo>
                    <a:pt x="1141" y="200"/>
                    <a:pt x="1148" y="200"/>
                    <a:pt x="1146" y="200"/>
                  </a:cubicBezTo>
                  <a:cubicBezTo>
                    <a:pt x="1144" y="200"/>
                    <a:pt x="1144" y="199"/>
                    <a:pt x="1145" y="199"/>
                  </a:cubicBezTo>
                  <a:cubicBezTo>
                    <a:pt x="1146" y="199"/>
                    <a:pt x="1144" y="199"/>
                    <a:pt x="1142" y="198"/>
                  </a:cubicBezTo>
                  <a:cubicBezTo>
                    <a:pt x="1141" y="198"/>
                    <a:pt x="1139" y="198"/>
                    <a:pt x="1136" y="198"/>
                  </a:cubicBezTo>
                  <a:cubicBezTo>
                    <a:pt x="1136" y="198"/>
                    <a:pt x="1135" y="198"/>
                    <a:pt x="1134" y="198"/>
                  </a:cubicBezTo>
                  <a:cubicBezTo>
                    <a:pt x="1134" y="198"/>
                    <a:pt x="1133" y="198"/>
                    <a:pt x="1133" y="198"/>
                  </a:cubicBezTo>
                  <a:cubicBezTo>
                    <a:pt x="1131" y="198"/>
                    <a:pt x="1128" y="198"/>
                    <a:pt x="1126" y="198"/>
                  </a:cubicBezTo>
                  <a:cubicBezTo>
                    <a:pt x="1119" y="198"/>
                    <a:pt x="1116" y="197"/>
                    <a:pt x="1117" y="197"/>
                  </a:cubicBezTo>
                  <a:cubicBezTo>
                    <a:pt x="1118" y="196"/>
                    <a:pt x="1113" y="196"/>
                    <a:pt x="1109" y="194"/>
                  </a:cubicBezTo>
                  <a:cubicBezTo>
                    <a:pt x="1105" y="193"/>
                    <a:pt x="1105" y="191"/>
                    <a:pt x="1107" y="190"/>
                  </a:cubicBezTo>
                  <a:cubicBezTo>
                    <a:pt x="1109" y="189"/>
                    <a:pt x="1106" y="189"/>
                    <a:pt x="1099" y="189"/>
                  </a:cubicBezTo>
                  <a:cubicBezTo>
                    <a:pt x="1093" y="188"/>
                    <a:pt x="1096" y="188"/>
                    <a:pt x="1107" y="187"/>
                  </a:cubicBezTo>
                  <a:cubicBezTo>
                    <a:pt x="1118" y="186"/>
                    <a:pt x="1113" y="184"/>
                    <a:pt x="1113" y="184"/>
                  </a:cubicBezTo>
                  <a:cubicBezTo>
                    <a:pt x="1113" y="184"/>
                    <a:pt x="1114" y="184"/>
                    <a:pt x="1114" y="184"/>
                  </a:cubicBezTo>
                  <a:cubicBezTo>
                    <a:pt x="1114" y="184"/>
                    <a:pt x="1115" y="184"/>
                    <a:pt x="1115" y="184"/>
                  </a:cubicBezTo>
                  <a:cubicBezTo>
                    <a:pt x="1115" y="184"/>
                    <a:pt x="1115" y="184"/>
                    <a:pt x="1115" y="184"/>
                  </a:cubicBezTo>
                  <a:cubicBezTo>
                    <a:pt x="1115" y="184"/>
                    <a:pt x="1114" y="184"/>
                    <a:pt x="1110" y="183"/>
                  </a:cubicBezTo>
                  <a:cubicBezTo>
                    <a:pt x="1107" y="183"/>
                    <a:pt x="1103" y="182"/>
                    <a:pt x="1097" y="182"/>
                  </a:cubicBezTo>
                  <a:cubicBezTo>
                    <a:pt x="1094" y="182"/>
                    <a:pt x="1090" y="182"/>
                    <a:pt x="1087" y="183"/>
                  </a:cubicBezTo>
                  <a:cubicBezTo>
                    <a:pt x="1075" y="184"/>
                    <a:pt x="1063" y="187"/>
                    <a:pt x="1052" y="189"/>
                  </a:cubicBezTo>
                  <a:cubicBezTo>
                    <a:pt x="1046" y="190"/>
                    <a:pt x="1042" y="191"/>
                    <a:pt x="1041" y="191"/>
                  </a:cubicBezTo>
                  <a:cubicBezTo>
                    <a:pt x="1039" y="191"/>
                    <a:pt x="1041" y="190"/>
                    <a:pt x="1048" y="188"/>
                  </a:cubicBezTo>
                  <a:cubicBezTo>
                    <a:pt x="1058" y="185"/>
                    <a:pt x="1067" y="182"/>
                    <a:pt x="1078" y="182"/>
                  </a:cubicBezTo>
                  <a:cubicBezTo>
                    <a:pt x="1090" y="182"/>
                    <a:pt x="1093" y="177"/>
                    <a:pt x="1100" y="177"/>
                  </a:cubicBezTo>
                  <a:cubicBezTo>
                    <a:pt x="1101" y="177"/>
                    <a:pt x="1103" y="177"/>
                    <a:pt x="1105" y="177"/>
                  </a:cubicBezTo>
                  <a:cubicBezTo>
                    <a:pt x="1113" y="177"/>
                    <a:pt x="1130" y="178"/>
                    <a:pt x="1136" y="178"/>
                  </a:cubicBezTo>
                  <a:cubicBezTo>
                    <a:pt x="1142" y="178"/>
                    <a:pt x="1153" y="179"/>
                    <a:pt x="1164" y="179"/>
                  </a:cubicBezTo>
                  <a:cubicBezTo>
                    <a:pt x="1175" y="179"/>
                    <a:pt x="1185" y="178"/>
                    <a:pt x="1189" y="176"/>
                  </a:cubicBezTo>
                  <a:cubicBezTo>
                    <a:pt x="1193" y="174"/>
                    <a:pt x="1202" y="174"/>
                    <a:pt x="1211" y="173"/>
                  </a:cubicBezTo>
                  <a:cubicBezTo>
                    <a:pt x="1225" y="172"/>
                    <a:pt x="1231" y="170"/>
                    <a:pt x="1229" y="170"/>
                  </a:cubicBezTo>
                  <a:cubicBezTo>
                    <a:pt x="1229" y="170"/>
                    <a:pt x="1229" y="170"/>
                    <a:pt x="1229" y="170"/>
                  </a:cubicBezTo>
                  <a:cubicBezTo>
                    <a:pt x="1227" y="170"/>
                    <a:pt x="1228" y="169"/>
                    <a:pt x="1229" y="169"/>
                  </a:cubicBezTo>
                  <a:cubicBezTo>
                    <a:pt x="1231" y="169"/>
                    <a:pt x="1230" y="169"/>
                    <a:pt x="1227" y="168"/>
                  </a:cubicBezTo>
                  <a:cubicBezTo>
                    <a:pt x="1225" y="168"/>
                    <a:pt x="1225" y="168"/>
                    <a:pt x="1228" y="167"/>
                  </a:cubicBezTo>
                  <a:cubicBezTo>
                    <a:pt x="1230" y="167"/>
                    <a:pt x="1229" y="166"/>
                    <a:pt x="1231" y="166"/>
                  </a:cubicBezTo>
                  <a:cubicBezTo>
                    <a:pt x="1233" y="166"/>
                    <a:pt x="1233" y="165"/>
                    <a:pt x="1232" y="165"/>
                  </a:cubicBezTo>
                  <a:cubicBezTo>
                    <a:pt x="1230" y="164"/>
                    <a:pt x="1230" y="164"/>
                    <a:pt x="1231" y="164"/>
                  </a:cubicBezTo>
                  <a:cubicBezTo>
                    <a:pt x="1231" y="164"/>
                    <a:pt x="1231" y="164"/>
                    <a:pt x="1231" y="164"/>
                  </a:cubicBezTo>
                  <a:cubicBezTo>
                    <a:pt x="1231" y="164"/>
                    <a:pt x="1231" y="164"/>
                    <a:pt x="1231" y="164"/>
                  </a:cubicBezTo>
                  <a:cubicBezTo>
                    <a:pt x="1232" y="164"/>
                    <a:pt x="1231" y="164"/>
                    <a:pt x="1229" y="164"/>
                  </a:cubicBezTo>
                  <a:cubicBezTo>
                    <a:pt x="1228" y="163"/>
                    <a:pt x="1227" y="163"/>
                    <a:pt x="1225" y="163"/>
                  </a:cubicBezTo>
                  <a:cubicBezTo>
                    <a:pt x="1224" y="163"/>
                    <a:pt x="1223" y="163"/>
                    <a:pt x="1222" y="163"/>
                  </a:cubicBezTo>
                  <a:cubicBezTo>
                    <a:pt x="1221" y="164"/>
                    <a:pt x="1220" y="164"/>
                    <a:pt x="1219" y="164"/>
                  </a:cubicBezTo>
                  <a:cubicBezTo>
                    <a:pt x="1218" y="164"/>
                    <a:pt x="1217" y="164"/>
                    <a:pt x="1216" y="164"/>
                  </a:cubicBezTo>
                  <a:cubicBezTo>
                    <a:pt x="1215" y="163"/>
                    <a:pt x="1223" y="162"/>
                    <a:pt x="1218" y="161"/>
                  </a:cubicBezTo>
                  <a:cubicBezTo>
                    <a:pt x="1216" y="161"/>
                    <a:pt x="1214" y="161"/>
                    <a:pt x="1212" y="161"/>
                  </a:cubicBezTo>
                  <a:cubicBezTo>
                    <a:pt x="1210" y="161"/>
                    <a:pt x="1208" y="161"/>
                    <a:pt x="1209" y="161"/>
                  </a:cubicBezTo>
                  <a:cubicBezTo>
                    <a:pt x="1211" y="161"/>
                    <a:pt x="1204" y="161"/>
                    <a:pt x="1195" y="163"/>
                  </a:cubicBezTo>
                  <a:cubicBezTo>
                    <a:pt x="1188" y="164"/>
                    <a:pt x="1181" y="164"/>
                    <a:pt x="1181" y="164"/>
                  </a:cubicBezTo>
                  <a:cubicBezTo>
                    <a:pt x="1181" y="164"/>
                    <a:pt x="1181" y="164"/>
                    <a:pt x="1181" y="164"/>
                  </a:cubicBezTo>
                  <a:cubicBezTo>
                    <a:pt x="1183" y="164"/>
                    <a:pt x="1182" y="163"/>
                    <a:pt x="1180" y="163"/>
                  </a:cubicBezTo>
                  <a:cubicBezTo>
                    <a:pt x="1178" y="163"/>
                    <a:pt x="1177" y="162"/>
                    <a:pt x="1177" y="162"/>
                  </a:cubicBezTo>
                  <a:cubicBezTo>
                    <a:pt x="1177" y="162"/>
                    <a:pt x="1177" y="162"/>
                    <a:pt x="1177" y="162"/>
                  </a:cubicBezTo>
                  <a:cubicBezTo>
                    <a:pt x="1178" y="162"/>
                    <a:pt x="1179" y="162"/>
                    <a:pt x="1180" y="162"/>
                  </a:cubicBezTo>
                  <a:cubicBezTo>
                    <a:pt x="1181" y="163"/>
                    <a:pt x="1182" y="163"/>
                    <a:pt x="1184" y="163"/>
                  </a:cubicBezTo>
                  <a:cubicBezTo>
                    <a:pt x="1186" y="163"/>
                    <a:pt x="1190" y="162"/>
                    <a:pt x="1194" y="162"/>
                  </a:cubicBezTo>
                  <a:cubicBezTo>
                    <a:pt x="1199" y="161"/>
                    <a:pt x="1201" y="161"/>
                    <a:pt x="1198" y="161"/>
                  </a:cubicBezTo>
                  <a:cubicBezTo>
                    <a:pt x="1198" y="161"/>
                    <a:pt x="1198" y="161"/>
                    <a:pt x="1198" y="161"/>
                  </a:cubicBezTo>
                  <a:cubicBezTo>
                    <a:pt x="1198" y="161"/>
                    <a:pt x="1197" y="161"/>
                    <a:pt x="1197" y="161"/>
                  </a:cubicBezTo>
                  <a:cubicBezTo>
                    <a:pt x="1195" y="161"/>
                    <a:pt x="1198" y="161"/>
                    <a:pt x="1206" y="160"/>
                  </a:cubicBezTo>
                  <a:cubicBezTo>
                    <a:pt x="1213" y="159"/>
                    <a:pt x="1218" y="159"/>
                    <a:pt x="1216" y="158"/>
                  </a:cubicBezTo>
                  <a:cubicBezTo>
                    <a:pt x="1213" y="158"/>
                    <a:pt x="1213" y="158"/>
                    <a:pt x="1214" y="158"/>
                  </a:cubicBezTo>
                  <a:cubicBezTo>
                    <a:pt x="1215" y="157"/>
                    <a:pt x="1212" y="157"/>
                    <a:pt x="1209" y="157"/>
                  </a:cubicBezTo>
                  <a:cubicBezTo>
                    <a:pt x="1209" y="157"/>
                    <a:pt x="1209" y="157"/>
                    <a:pt x="1209" y="157"/>
                  </a:cubicBezTo>
                  <a:cubicBezTo>
                    <a:pt x="1208" y="157"/>
                    <a:pt x="1208" y="157"/>
                    <a:pt x="1208" y="157"/>
                  </a:cubicBezTo>
                  <a:cubicBezTo>
                    <a:pt x="1205" y="157"/>
                    <a:pt x="1203" y="157"/>
                    <a:pt x="1203" y="156"/>
                  </a:cubicBezTo>
                  <a:cubicBezTo>
                    <a:pt x="1204" y="156"/>
                    <a:pt x="1203" y="156"/>
                    <a:pt x="1202" y="156"/>
                  </a:cubicBezTo>
                  <a:cubicBezTo>
                    <a:pt x="1202" y="156"/>
                    <a:pt x="1202" y="156"/>
                    <a:pt x="1202" y="156"/>
                  </a:cubicBezTo>
                  <a:cubicBezTo>
                    <a:pt x="1202" y="156"/>
                    <a:pt x="1201" y="156"/>
                    <a:pt x="1201" y="156"/>
                  </a:cubicBezTo>
                  <a:cubicBezTo>
                    <a:pt x="1201" y="156"/>
                    <a:pt x="1200" y="156"/>
                    <a:pt x="1201" y="156"/>
                  </a:cubicBezTo>
                  <a:cubicBezTo>
                    <a:pt x="1201" y="156"/>
                    <a:pt x="1201" y="156"/>
                    <a:pt x="1201" y="156"/>
                  </a:cubicBezTo>
                  <a:cubicBezTo>
                    <a:pt x="1200" y="156"/>
                    <a:pt x="1199" y="156"/>
                    <a:pt x="1197" y="156"/>
                  </a:cubicBezTo>
                  <a:cubicBezTo>
                    <a:pt x="1196" y="156"/>
                    <a:pt x="1195" y="156"/>
                    <a:pt x="1195" y="156"/>
                  </a:cubicBezTo>
                  <a:cubicBezTo>
                    <a:pt x="1194" y="156"/>
                    <a:pt x="1194" y="156"/>
                    <a:pt x="1195" y="156"/>
                  </a:cubicBezTo>
                  <a:cubicBezTo>
                    <a:pt x="1197" y="156"/>
                    <a:pt x="1197" y="156"/>
                    <a:pt x="1196" y="156"/>
                  </a:cubicBezTo>
                  <a:cubicBezTo>
                    <a:pt x="1196" y="156"/>
                    <a:pt x="1196" y="156"/>
                    <a:pt x="1195" y="156"/>
                  </a:cubicBezTo>
                  <a:cubicBezTo>
                    <a:pt x="1195" y="156"/>
                    <a:pt x="1195" y="156"/>
                    <a:pt x="1195" y="156"/>
                  </a:cubicBezTo>
                  <a:cubicBezTo>
                    <a:pt x="1194" y="156"/>
                    <a:pt x="1194" y="155"/>
                    <a:pt x="1194" y="155"/>
                  </a:cubicBezTo>
                  <a:cubicBezTo>
                    <a:pt x="1195" y="155"/>
                    <a:pt x="1195" y="155"/>
                    <a:pt x="1194" y="155"/>
                  </a:cubicBezTo>
                  <a:cubicBezTo>
                    <a:pt x="1194" y="155"/>
                    <a:pt x="1193" y="155"/>
                    <a:pt x="1191" y="155"/>
                  </a:cubicBezTo>
                  <a:cubicBezTo>
                    <a:pt x="1190" y="156"/>
                    <a:pt x="1189" y="156"/>
                    <a:pt x="1189" y="156"/>
                  </a:cubicBezTo>
                  <a:cubicBezTo>
                    <a:pt x="1188" y="156"/>
                    <a:pt x="1188" y="156"/>
                    <a:pt x="1189" y="156"/>
                  </a:cubicBezTo>
                  <a:cubicBezTo>
                    <a:pt x="1189" y="155"/>
                    <a:pt x="1189" y="155"/>
                    <a:pt x="1188" y="155"/>
                  </a:cubicBezTo>
                  <a:cubicBezTo>
                    <a:pt x="1188" y="155"/>
                    <a:pt x="1187" y="155"/>
                    <a:pt x="1185" y="156"/>
                  </a:cubicBezTo>
                  <a:cubicBezTo>
                    <a:pt x="1184" y="156"/>
                    <a:pt x="1184" y="156"/>
                    <a:pt x="1184" y="156"/>
                  </a:cubicBezTo>
                  <a:cubicBezTo>
                    <a:pt x="1182" y="156"/>
                    <a:pt x="1183" y="155"/>
                    <a:pt x="1185" y="154"/>
                  </a:cubicBezTo>
                  <a:cubicBezTo>
                    <a:pt x="1188" y="154"/>
                    <a:pt x="1188" y="153"/>
                    <a:pt x="1188" y="153"/>
                  </a:cubicBezTo>
                  <a:cubicBezTo>
                    <a:pt x="1188" y="153"/>
                    <a:pt x="1188" y="153"/>
                    <a:pt x="1188" y="153"/>
                  </a:cubicBezTo>
                  <a:cubicBezTo>
                    <a:pt x="1188" y="153"/>
                    <a:pt x="1188" y="153"/>
                    <a:pt x="1187" y="153"/>
                  </a:cubicBezTo>
                  <a:cubicBezTo>
                    <a:pt x="1187" y="153"/>
                    <a:pt x="1185" y="152"/>
                    <a:pt x="1180" y="151"/>
                  </a:cubicBezTo>
                  <a:cubicBezTo>
                    <a:pt x="1174" y="150"/>
                    <a:pt x="1170" y="150"/>
                    <a:pt x="1172" y="150"/>
                  </a:cubicBezTo>
                  <a:cubicBezTo>
                    <a:pt x="1174" y="150"/>
                    <a:pt x="1174" y="149"/>
                    <a:pt x="1172" y="149"/>
                  </a:cubicBezTo>
                  <a:cubicBezTo>
                    <a:pt x="1170" y="148"/>
                    <a:pt x="1171" y="148"/>
                    <a:pt x="1173" y="148"/>
                  </a:cubicBezTo>
                  <a:cubicBezTo>
                    <a:pt x="1173" y="148"/>
                    <a:pt x="1173" y="148"/>
                    <a:pt x="1174" y="148"/>
                  </a:cubicBezTo>
                  <a:cubicBezTo>
                    <a:pt x="1174" y="148"/>
                    <a:pt x="1174" y="148"/>
                    <a:pt x="1174" y="148"/>
                  </a:cubicBezTo>
                  <a:cubicBezTo>
                    <a:pt x="1177" y="148"/>
                    <a:pt x="1179" y="147"/>
                    <a:pt x="1181" y="147"/>
                  </a:cubicBezTo>
                  <a:cubicBezTo>
                    <a:pt x="1182" y="146"/>
                    <a:pt x="1183" y="145"/>
                    <a:pt x="1181" y="145"/>
                  </a:cubicBezTo>
                  <a:cubicBezTo>
                    <a:pt x="1180" y="145"/>
                    <a:pt x="1178" y="145"/>
                    <a:pt x="1178" y="145"/>
                  </a:cubicBezTo>
                  <a:cubicBezTo>
                    <a:pt x="1177" y="145"/>
                    <a:pt x="1178" y="144"/>
                    <a:pt x="1176" y="144"/>
                  </a:cubicBezTo>
                  <a:cubicBezTo>
                    <a:pt x="1174" y="143"/>
                    <a:pt x="1176" y="143"/>
                    <a:pt x="1178" y="142"/>
                  </a:cubicBezTo>
                  <a:cubicBezTo>
                    <a:pt x="1180" y="141"/>
                    <a:pt x="1172" y="141"/>
                    <a:pt x="1173" y="141"/>
                  </a:cubicBezTo>
                  <a:cubicBezTo>
                    <a:pt x="1175" y="140"/>
                    <a:pt x="1174" y="140"/>
                    <a:pt x="1172" y="140"/>
                  </a:cubicBezTo>
                  <a:cubicBezTo>
                    <a:pt x="1172" y="140"/>
                    <a:pt x="1171" y="140"/>
                    <a:pt x="1171" y="140"/>
                  </a:cubicBezTo>
                  <a:cubicBezTo>
                    <a:pt x="1170" y="140"/>
                    <a:pt x="1170" y="140"/>
                    <a:pt x="1170" y="140"/>
                  </a:cubicBezTo>
                  <a:cubicBezTo>
                    <a:pt x="1168" y="140"/>
                    <a:pt x="1168" y="140"/>
                    <a:pt x="1170" y="139"/>
                  </a:cubicBezTo>
                  <a:cubicBezTo>
                    <a:pt x="1172" y="139"/>
                    <a:pt x="1173" y="138"/>
                    <a:pt x="1171" y="138"/>
                  </a:cubicBezTo>
                  <a:cubicBezTo>
                    <a:pt x="1170" y="138"/>
                    <a:pt x="1170" y="138"/>
                    <a:pt x="1170" y="138"/>
                  </a:cubicBezTo>
                  <a:cubicBezTo>
                    <a:pt x="1168" y="138"/>
                    <a:pt x="1168" y="138"/>
                    <a:pt x="1167" y="138"/>
                  </a:cubicBezTo>
                  <a:cubicBezTo>
                    <a:pt x="1166" y="138"/>
                    <a:pt x="1165" y="138"/>
                    <a:pt x="1165" y="138"/>
                  </a:cubicBezTo>
                  <a:cubicBezTo>
                    <a:pt x="1165" y="138"/>
                    <a:pt x="1167" y="138"/>
                    <a:pt x="1169" y="137"/>
                  </a:cubicBezTo>
                  <a:cubicBezTo>
                    <a:pt x="1171" y="137"/>
                    <a:pt x="1173" y="136"/>
                    <a:pt x="1172" y="136"/>
                  </a:cubicBezTo>
                  <a:cubicBezTo>
                    <a:pt x="1172" y="136"/>
                    <a:pt x="1172" y="136"/>
                    <a:pt x="1172" y="136"/>
                  </a:cubicBezTo>
                  <a:cubicBezTo>
                    <a:pt x="1172" y="136"/>
                    <a:pt x="1171" y="136"/>
                    <a:pt x="1171" y="136"/>
                  </a:cubicBezTo>
                  <a:cubicBezTo>
                    <a:pt x="1170" y="136"/>
                    <a:pt x="1171" y="136"/>
                    <a:pt x="1171" y="136"/>
                  </a:cubicBezTo>
                  <a:cubicBezTo>
                    <a:pt x="1172" y="135"/>
                    <a:pt x="1170" y="135"/>
                    <a:pt x="1168" y="135"/>
                  </a:cubicBezTo>
                  <a:cubicBezTo>
                    <a:pt x="1168" y="135"/>
                    <a:pt x="1168" y="135"/>
                    <a:pt x="1168" y="135"/>
                  </a:cubicBezTo>
                  <a:cubicBezTo>
                    <a:pt x="1168" y="135"/>
                    <a:pt x="1168" y="135"/>
                    <a:pt x="1168" y="135"/>
                  </a:cubicBezTo>
                  <a:cubicBezTo>
                    <a:pt x="1165" y="135"/>
                    <a:pt x="1164" y="135"/>
                    <a:pt x="1167" y="134"/>
                  </a:cubicBezTo>
                  <a:cubicBezTo>
                    <a:pt x="1169" y="134"/>
                    <a:pt x="1170" y="134"/>
                    <a:pt x="1169" y="133"/>
                  </a:cubicBezTo>
                  <a:cubicBezTo>
                    <a:pt x="1168" y="133"/>
                    <a:pt x="1168" y="133"/>
                    <a:pt x="1166" y="133"/>
                  </a:cubicBezTo>
                  <a:cubicBezTo>
                    <a:pt x="1164" y="133"/>
                    <a:pt x="1166" y="131"/>
                    <a:pt x="1165" y="129"/>
                  </a:cubicBezTo>
                  <a:cubicBezTo>
                    <a:pt x="1165" y="128"/>
                    <a:pt x="1163" y="128"/>
                    <a:pt x="1161" y="128"/>
                  </a:cubicBezTo>
                  <a:cubicBezTo>
                    <a:pt x="1159" y="128"/>
                    <a:pt x="1157" y="128"/>
                    <a:pt x="1155" y="129"/>
                  </a:cubicBezTo>
                  <a:cubicBezTo>
                    <a:pt x="1150" y="131"/>
                    <a:pt x="1146" y="133"/>
                    <a:pt x="1143" y="134"/>
                  </a:cubicBezTo>
                  <a:cubicBezTo>
                    <a:pt x="1140" y="135"/>
                    <a:pt x="1138" y="136"/>
                    <a:pt x="1138" y="136"/>
                  </a:cubicBezTo>
                  <a:cubicBezTo>
                    <a:pt x="1138" y="136"/>
                    <a:pt x="1137" y="136"/>
                    <a:pt x="1137" y="136"/>
                  </a:cubicBezTo>
                  <a:cubicBezTo>
                    <a:pt x="1137" y="136"/>
                    <a:pt x="1137" y="136"/>
                    <a:pt x="1136" y="136"/>
                  </a:cubicBezTo>
                  <a:cubicBezTo>
                    <a:pt x="1134" y="136"/>
                    <a:pt x="1130" y="136"/>
                    <a:pt x="1125" y="137"/>
                  </a:cubicBezTo>
                  <a:cubicBezTo>
                    <a:pt x="1122" y="138"/>
                    <a:pt x="1119" y="138"/>
                    <a:pt x="1117" y="138"/>
                  </a:cubicBezTo>
                  <a:cubicBezTo>
                    <a:pt x="1116" y="138"/>
                    <a:pt x="1116" y="138"/>
                    <a:pt x="1116" y="138"/>
                  </a:cubicBezTo>
                  <a:cubicBezTo>
                    <a:pt x="1116" y="137"/>
                    <a:pt x="1115" y="137"/>
                    <a:pt x="1115" y="137"/>
                  </a:cubicBezTo>
                  <a:cubicBezTo>
                    <a:pt x="1114" y="137"/>
                    <a:pt x="1113" y="137"/>
                    <a:pt x="1112" y="138"/>
                  </a:cubicBezTo>
                  <a:cubicBezTo>
                    <a:pt x="1111" y="138"/>
                    <a:pt x="1110" y="138"/>
                    <a:pt x="1110" y="138"/>
                  </a:cubicBezTo>
                  <a:cubicBezTo>
                    <a:pt x="1110" y="138"/>
                    <a:pt x="1111" y="137"/>
                    <a:pt x="1111" y="136"/>
                  </a:cubicBezTo>
                  <a:cubicBezTo>
                    <a:pt x="1110" y="134"/>
                    <a:pt x="1105" y="133"/>
                    <a:pt x="1104" y="133"/>
                  </a:cubicBezTo>
                  <a:cubicBezTo>
                    <a:pt x="1103" y="133"/>
                    <a:pt x="1103" y="133"/>
                    <a:pt x="1103" y="133"/>
                  </a:cubicBezTo>
                  <a:cubicBezTo>
                    <a:pt x="1103" y="133"/>
                    <a:pt x="1103" y="133"/>
                    <a:pt x="1103" y="133"/>
                  </a:cubicBezTo>
                  <a:cubicBezTo>
                    <a:pt x="1103" y="133"/>
                    <a:pt x="1103" y="133"/>
                    <a:pt x="1103" y="133"/>
                  </a:cubicBezTo>
                  <a:cubicBezTo>
                    <a:pt x="1103" y="133"/>
                    <a:pt x="1103" y="133"/>
                    <a:pt x="1103" y="133"/>
                  </a:cubicBezTo>
                  <a:cubicBezTo>
                    <a:pt x="1103" y="133"/>
                    <a:pt x="1103" y="133"/>
                    <a:pt x="1104" y="133"/>
                  </a:cubicBezTo>
                  <a:cubicBezTo>
                    <a:pt x="1105" y="133"/>
                    <a:pt x="1106" y="132"/>
                    <a:pt x="1104" y="129"/>
                  </a:cubicBezTo>
                  <a:cubicBezTo>
                    <a:pt x="1102" y="128"/>
                    <a:pt x="1098" y="127"/>
                    <a:pt x="1098" y="127"/>
                  </a:cubicBezTo>
                  <a:cubicBezTo>
                    <a:pt x="1098" y="127"/>
                    <a:pt x="1098" y="127"/>
                    <a:pt x="1099" y="127"/>
                  </a:cubicBezTo>
                  <a:cubicBezTo>
                    <a:pt x="1099" y="127"/>
                    <a:pt x="1099" y="127"/>
                    <a:pt x="1099" y="127"/>
                  </a:cubicBezTo>
                  <a:cubicBezTo>
                    <a:pt x="1103" y="127"/>
                    <a:pt x="1108" y="126"/>
                    <a:pt x="1110" y="124"/>
                  </a:cubicBezTo>
                  <a:cubicBezTo>
                    <a:pt x="1112" y="123"/>
                    <a:pt x="1112" y="122"/>
                    <a:pt x="1111" y="122"/>
                  </a:cubicBezTo>
                  <a:cubicBezTo>
                    <a:pt x="1111" y="122"/>
                    <a:pt x="1111" y="122"/>
                    <a:pt x="1110" y="122"/>
                  </a:cubicBezTo>
                  <a:cubicBezTo>
                    <a:pt x="1110" y="122"/>
                    <a:pt x="1110" y="123"/>
                    <a:pt x="1109" y="123"/>
                  </a:cubicBezTo>
                  <a:cubicBezTo>
                    <a:pt x="1108" y="123"/>
                    <a:pt x="1105" y="122"/>
                    <a:pt x="1100" y="121"/>
                  </a:cubicBezTo>
                  <a:cubicBezTo>
                    <a:pt x="1095" y="120"/>
                    <a:pt x="1091" y="120"/>
                    <a:pt x="1089" y="120"/>
                  </a:cubicBezTo>
                  <a:cubicBezTo>
                    <a:pt x="1088" y="120"/>
                    <a:pt x="1088" y="119"/>
                    <a:pt x="1090" y="119"/>
                  </a:cubicBezTo>
                  <a:cubicBezTo>
                    <a:pt x="1091" y="119"/>
                    <a:pt x="1091" y="119"/>
                    <a:pt x="1089" y="119"/>
                  </a:cubicBezTo>
                  <a:cubicBezTo>
                    <a:pt x="1088" y="118"/>
                    <a:pt x="1087" y="117"/>
                    <a:pt x="1086" y="117"/>
                  </a:cubicBezTo>
                  <a:cubicBezTo>
                    <a:pt x="1084" y="117"/>
                    <a:pt x="1085" y="115"/>
                    <a:pt x="1078" y="113"/>
                  </a:cubicBezTo>
                  <a:cubicBezTo>
                    <a:pt x="1076" y="113"/>
                    <a:pt x="1074" y="113"/>
                    <a:pt x="1071" y="113"/>
                  </a:cubicBezTo>
                  <a:cubicBezTo>
                    <a:pt x="1069" y="113"/>
                    <a:pt x="1066" y="113"/>
                    <a:pt x="1064" y="113"/>
                  </a:cubicBezTo>
                  <a:cubicBezTo>
                    <a:pt x="1062" y="113"/>
                    <a:pt x="1060" y="113"/>
                    <a:pt x="1059" y="113"/>
                  </a:cubicBezTo>
                  <a:cubicBezTo>
                    <a:pt x="1058" y="113"/>
                    <a:pt x="1058" y="113"/>
                    <a:pt x="1058" y="113"/>
                  </a:cubicBezTo>
                  <a:cubicBezTo>
                    <a:pt x="1057" y="113"/>
                    <a:pt x="1056" y="113"/>
                    <a:pt x="1055" y="113"/>
                  </a:cubicBezTo>
                  <a:cubicBezTo>
                    <a:pt x="1055" y="113"/>
                    <a:pt x="1054" y="113"/>
                    <a:pt x="1054" y="113"/>
                  </a:cubicBezTo>
                  <a:cubicBezTo>
                    <a:pt x="1053" y="113"/>
                    <a:pt x="1053" y="113"/>
                    <a:pt x="1053" y="113"/>
                  </a:cubicBezTo>
                  <a:cubicBezTo>
                    <a:pt x="1053" y="113"/>
                    <a:pt x="1053" y="113"/>
                    <a:pt x="1053" y="113"/>
                  </a:cubicBezTo>
                  <a:cubicBezTo>
                    <a:pt x="1054" y="113"/>
                    <a:pt x="1045" y="111"/>
                    <a:pt x="1038" y="111"/>
                  </a:cubicBezTo>
                  <a:cubicBezTo>
                    <a:pt x="1034" y="111"/>
                    <a:pt x="1030" y="112"/>
                    <a:pt x="1028" y="113"/>
                  </a:cubicBezTo>
                  <a:cubicBezTo>
                    <a:pt x="1022" y="118"/>
                    <a:pt x="1018" y="121"/>
                    <a:pt x="1020" y="121"/>
                  </a:cubicBezTo>
                  <a:cubicBezTo>
                    <a:pt x="1020" y="121"/>
                    <a:pt x="1020" y="121"/>
                    <a:pt x="1020" y="121"/>
                  </a:cubicBezTo>
                  <a:cubicBezTo>
                    <a:pt x="1020" y="121"/>
                    <a:pt x="1020" y="121"/>
                    <a:pt x="1020" y="121"/>
                  </a:cubicBezTo>
                  <a:cubicBezTo>
                    <a:pt x="1022" y="121"/>
                    <a:pt x="1022" y="121"/>
                    <a:pt x="1021" y="122"/>
                  </a:cubicBezTo>
                  <a:cubicBezTo>
                    <a:pt x="1019" y="122"/>
                    <a:pt x="1022" y="124"/>
                    <a:pt x="1021" y="125"/>
                  </a:cubicBezTo>
                  <a:cubicBezTo>
                    <a:pt x="1020" y="127"/>
                    <a:pt x="1018" y="128"/>
                    <a:pt x="1016" y="128"/>
                  </a:cubicBezTo>
                  <a:cubicBezTo>
                    <a:pt x="1016" y="128"/>
                    <a:pt x="1016" y="128"/>
                    <a:pt x="1016" y="128"/>
                  </a:cubicBezTo>
                  <a:cubicBezTo>
                    <a:pt x="1016" y="128"/>
                    <a:pt x="1016" y="128"/>
                    <a:pt x="1016" y="128"/>
                  </a:cubicBezTo>
                  <a:cubicBezTo>
                    <a:pt x="1014" y="128"/>
                    <a:pt x="1010" y="129"/>
                    <a:pt x="1006" y="131"/>
                  </a:cubicBezTo>
                  <a:cubicBezTo>
                    <a:pt x="1004" y="132"/>
                    <a:pt x="1002" y="133"/>
                    <a:pt x="1002" y="134"/>
                  </a:cubicBezTo>
                  <a:cubicBezTo>
                    <a:pt x="1001" y="136"/>
                    <a:pt x="1005" y="138"/>
                    <a:pt x="1007" y="140"/>
                  </a:cubicBezTo>
                  <a:cubicBezTo>
                    <a:pt x="1011" y="143"/>
                    <a:pt x="1008" y="145"/>
                    <a:pt x="1008" y="145"/>
                  </a:cubicBezTo>
                  <a:cubicBezTo>
                    <a:pt x="1008" y="145"/>
                    <a:pt x="1008" y="145"/>
                    <a:pt x="1008" y="145"/>
                  </a:cubicBezTo>
                  <a:cubicBezTo>
                    <a:pt x="1008" y="145"/>
                    <a:pt x="1009" y="145"/>
                    <a:pt x="1009" y="145"/>
                  </a:cubicBezTo>
                  <a:cubicBezTo>
                    <a:pt x="1009" y="145"/>
                    <a:pt x="1009" y="145"/>
                    <a:pt x="1010" y="146"/>
                  </a:cubicBezTo>
                  <a:cubicBezTo>
                    <a:pt x="1010" y="146"/>
                    <a:pt x="1001" y="148"/>
                    <a:pt x="987" y="150"/>
                  </a:cubicBezTo>
                  <a:cubicBezTo>
                    <a:pt x="974" y="152"/>
                    <a:pt x="966" y="157"/>
                    <a:pt x="962" y="161"/>
                  </a:cubicBezTo>
                  <a:cubicBezTo>
                    <a:pt x="962" y="162"/>
                    <a:pt x="961" y="163"/>
                    <a:pt x="960" y="164"/>
                  </a:cubicBezTo>
                  <a:cubicBezTo>
                    <a:pt x="957" y="168"/>
                    <a:pt x="960" y="170"/>
                    <a:pt x="959" y="170"/>
                  </a:cubicBezTo>
                  <a:cubicBezTo>
                    <a:pt x="958" y="170"/>
                    <a:pt x="958" y="170"/>
                    <a:pt x="958" y="170"/>
                  </a:cubicBezTo>
                  <a:cubicBezTo>
                    <a:pt x="956" y="169"/>
                    <a:pt x="954" y="169"/>
                    <a:pt x="952" y="169"/>
                  </a:cubicBezTo>
                  <a:cubicBezTo>
                    <a:pt x="952" y="169"/>
                    <a:pt x="951" y="169"/>
                    <a:pt x="950" y="169"/>
                  </a:cubicBezTo>
                  <a:cubicBezTo>
                    <a:pt x="949" y="170"/>
                    <a:pt x="944" y="171"/>
                    <a:pt x="940" y="171"/>
                  </a:cubicBezTo>
                  <a:cubicBezTo>
                    <a:pt x="940" y="171"/>
                    <a:pt x="940" y="171"/>
                    <a:pt x="940" y="171"/>
                  </a:cubicBezTo>
                  <a:cubicBezTo>
                    <a:pt x="936" y="171"/>
                    <a:pt x="937" y="168"/>
                    <a:pt x="933" y="165"/>
                  </a:cubicBezTo>
                  <a:cubicBezTo>
                    <a:pt x="931" y="163"/>
                    <a:pt x="927" y="160"/>
                    <a:pt x="928" y="158"/>
                  </a:cubicBezTo>
                  <a:cubicBezTo>
                    <a:pt x="928" y="157"/>
                    <a:pt x="938" y="151"/>
                    <a:pt x="937" y="151"/>
                  </a:cubicBezTo>
                  <a:cubicBezTo>
                    <a:pt x="936" y="150"/>
                    <a:pt x="934" y="150"/>
                    <a:pt x="932" y="150"/>
                  </a:cubicBezTo>
                  <a:cubicBezTo>
                    <a:pt x="931" y="150"/>
                    <a:pt x="931" y="150"/>
                    <a:pt x="930" y="150"/>
                  </a:cubicBezTo>
                  <a:cubicBezTo>
                    <a:pt x="929" y="150"/>
                    <a:pt x="928" y="150"/>
                    <a:pt x="927" y="150"/>
                  </a:cubicBezTo>
                  <a:cubicBezTo>
                    <a:pt x="925" y="150"/>
                    <a:pt x="923" y="150"/>
                    <a:pt x="920" y="150"/>
                  </a:cubicBezTo>
                  <a:cubicBezTo>
                    <a:pt x="910" y="148"/>
                    <a:pt x="886" y="147"/>
                    <a:pt x="881" y="144"/>
                  </a:cubicBezTo>
                  <a:cubicBezTo>
                    <a:pt x="874" y="139"/>
                    <a:pt x="864" y="138"/>
                    <a:pt x="852" y="138"/>
                  </a:cubicBezTo>
                  <a:cubicBezTo>
                    <a:pt x="834" y="138"/>
                    <a:pt x="830" y="137"/>
                    <a:pt x="834" y="135"/>
                  </a:cubicBezTo>
                  <a:cubicBezTo>
                    <a:pt x="836" y="133"/>
                    <a:pt x="836" y="131"/>
                    <a:pt x="833" y="130"/>
                  </a:cubicBezTo>
                  <a:cubicBezTo>
                    <a:pt x="831" y="128"/>
                    <a:pt x="829" y="128"/>
                    <a:pt x="827" y="128"/>
                  </a:cubicBezTo>
                  <a:cubicBezTo>
                    <a:pt x="825" y="128"/>
                    <a:pt x="823" y="128"/>
                    <a:pt x="821" y="129"/>
                  </a:cubicBezTo>
                  <a:cubicBezTo>
                    <a:pt x="819" y="129"/>
                    <a:pt x="818" y="129"/>
                    <a:pt x="818" y="130"/>
                  </a:cubicBezTo>
                  <a:cubicBezTo>
                    <a:pt x="818" y="130"/>
                    <a:pt x="817" y="130"/>
                    <a:pt x="817" y="130"/>
                  </a:cubicBezTo>
                  <a:cubicBezTo>
                    <a:pt x="817" y="130"/>
                    <a:pt x="816" y="130"/>
                    <a:pt x="816" y="130"/>
                  </a:cubicBezTo>
                  <a:cubicBezTo>
                    <a:pt x="816" y="130"/>
                    <a:pt x="816" y="130"/>
                    <a:pt x="816" y="130"/>
                  </a:cubicBezTo>
                  <a:cubicBezTo>
                    <a:pt x="816" y="130"/>
                    <a:pt x="816" y="130"/>
                    <a:pt x="818" y="130"/>
                  </a:cubicBezTo>
                  <a:cubicBezTo>
                    <a:pt x="818" y="129"/>
                    <a:pt x="818" y="129"/>
                    <a:pt x="819" y="129"/>
                  </a:cubicBezTo>
                  <a:cubicBezTo>
                    <a:pt x="822" y="127"/>
                    <a:pt x="821" y="123"/>
                    <a:pt x="825" y="121"/>
                  </a:cubicBezTo>
                  <a:cubicBezTo>
                    <a:pt x="829" y="118"/>
                    <a:pt x="838" y="115"/>
                    <a:pt x="845" y="113"/>
                  </a:cubicBezTo>
                  <a:cubicBezTo>
                    <a:pt x="851" y="111"/>
                    <a:pt x="853" y="109"/>
                    <a:pt x="854" y="109"/>
                  </a:cubicBezTo>
                  <a:cubicBezTo>
                    <a:pt x="854" y="109"/>
                    <a:pt x="854" y="109"/>
                    <a:pt x="855" y="109"/>
                  </a:cubicBezTo>
                  <a:cubicBezTo>
                    <a:pt x="856" y="109"/>
                    <a:pt x="856" y="109"/>
                    <a:pt x="857" y="109"/>
                  </a:cubicBezTo>
                  <a:cubicBezTo>
                    <a:pt x="857" y="109"/>
                    <a:pt x="858" y="109"/>
                    <a:pt x="858" y="109"/>
                  </a:cubicBezTo>
                  <a:cubicBezTo>
                    <a:pt x="860" y="109"/>
                    <a:pt x="862" y="109"/>
                    <a:pt x="863" y="108"/>
                  </a:cubicBezTo>
                  <a:cubicBezTo>
                    <a:pt x="865" y="108"/>
                    <a:pt x="867" y="108"/>
                    <a:pt x="868" y="108"/>
                  </a:cubicBezTo>
                  <a:cubicBezTo>
                    <a:pt x="868" y="108"/>
                    <a:pt x="868" y="108"/>
                    <a:pt x="868" y="108"/>
                  </a:cubicBezTo>
                  <a:cubicBezTo>
                    <a:pt x="868" y="108"/>
                    <a:pt x="869" y="108"/>
                    <a:pt x="869" y="108"/>
                  </a:cubicBezTo>
                  <a:cubicBezTo>
                    <a:pt x="869" y="108"/>
                    <a:pt x="869" y="108"/>
                    <a:pt x="870" y="107"/>
                  </a:cubicBezTo>
                  <a:cubicBezTo>
                    <a:pt x="870" y="107"/>
                    <a:pt x="870" y="106"/>
                    <a:pt x="871" y="106"/>
                  </a:cubicBezTo>
                  <a:cubicBezTo>
                    <a:pt x="871" y="106"/>
                    <a:pt x="871" y="107"/>
                    <a:pt x="872" y="107"/>
                  </a:cubicBezTo>
                  <a:cubicBezTo>
                    <a:pt x="872" y="107"/>
                    <a:pt x="872" y="107"/>
                    <a:pt x="872" y="107"/>
                  </a:cubicBezTo>
                  <a:cubicBezTo>
                    <a:pt x="873" y="107"/>
                    <a:pt x="874" y="106"/>
                    <a:pt x="873" y="106"/>
                  </a:cubicBezTo>
                  <a:cubicBezTo>
                    <a:pt x="871" y="106"/>
                    <a:pt x="872" y="106"/>
                    <a:pt x="872" y="105"/>
                  </a:cubicBezTo>
                  <a:cubicBezTo>
                    <a:pt x="872" y="105"/>
                    <a:pt x="872" y="105"/>
                    <a:pt x="873" y="105"/>
                  </a:cubicBezTo>
                  <a:cubicBezTo>
                    <a:pt x="873" y="105"/>
                    <a:pt x="874" y="105"/>
                    <a:pt x="875" y="106"/>
                  </a:cubicBezTo>
                  <a:cubicBezTo>
                    <a:pt x="875" y="106"/>
                    <a:pt x="875" y="106"/>
                    <a:pt x="875" y="106"/>
                  </a:cubicBezTo>
                  <a:cubicBezTo>
                    <a:pt x="877" y="106"/>
                    <a:pt x="877" y="105"/>
                    <a:pt x="875" y="103"/>
                  </a:cubicBezTo>
                  <a:cubicBezTo>
                    <a:pt x="875" y="103"/>
                    <a:pt x="875" y="103"/>
                    <a:pt x="875" y="103"/>
                  </a:cubicBezTo>
                  <a:cubicBezTo>
                    <a:pt x="875" y="103"/>
                    <a:pt x="877" y="104"/>
                    <a:pt x="878" y="104"/>
                  </a:cubicBezTo>
                  <a:cubicBezTo>
                    <a:pt x="880" y="104"/>
                    <a:pt x="882" y="105"/>
                    <a:pt x="884" y="105"/>
                  </a:cubicBezTo>
                  <a:cubicBezTo>
                    <a:pt x="887" y="105"/>
                    <a:pt x="889" y="104"/>
                    <a:pt x="891" y="103"/>
                  </a:cubicBezTo>
                  <a:cubicBezTo>
                    <a:pt x="899" y="100"/>
                    <a:pt x="880" y="100"/>
                    <a:pt x="880" y="100"/>
                  </a:cubicBezTo>
                  <a:cubicBezTo>
                    <a:pt x="879" y="100"/>
                    <a:pt x="881" y="99"/>
                    <a:pt x="883" y="99"/>
                  </a:cubicBezTo>
                  <a:cubicBezTo>
                    <a:pt x="885" y="99"/>
                    <a:pt x="884" y="98"/>
                    <a:pt x="881" y="98"/>
                  </a:cubicBezTo>
                  <a:cubicBezTo>
                    <a:pt x="879" y="97"/>
                    <a:pt x="877" y="97"/>
                    <a:pt x="876" y="97"/>
                  </a:cubicBezTo>
                  <a:cubicBezTo>
                    <a:pt x="876" y="97"/>
                    <a:pt x="876" y="97"/>
                    <a:pt x="876" y="97"/>
                  </a:cubicBezTo>
                  <a:cubicBezTo>
                    <a:pt x="876" y="97"/>
                    <a:pt x="876" y="97"/>
                    <a:pt x="875" y="97"/>
                  </a:cubicBezTo>
                  <a:cubicBezTo>
                    <a:pt x="875" y="97"/>
                    <a:pt x="874" y="97"/>
                    <a:pt x="873" y="97"/>
                  </a:cubicBezTo>
                  <a:cubicBezTo>
                    <a:pt x="872" y="96"/>
                    <a:pt x="874" y="96"/>
                    <a:pt x="875" y="96"/>
                  </a:cubicBezTo>
                  <a:cubicBezTo>
                    <a:pt x="875" y="96"/>
                    <a:pt x="875" y="96"/>
                    <a:pt x="875" y="96"/>
                  </a:cubicBezTo>
                  <a:cubicBezTo>
                    <a:pt x="876" y="96"/>
                    <a:pt x="881" y="97"/>
                    <a:pt x="887" y="98"/>
                  </a:cubicBezTo>
                  <a:cubicBezTo>
                    <a:pt x="893" y="99"/>
                    <a:pt x="899" y="100"/>
                    <a:pt x="902" y="100"/>
                  </a:cubicBezTo>
                  <a:cubicBezTo>
                    <a:pt x="902" y="100"/>
                    <a:pt x="903" y="100"/>
                    <a:pt x="903" y="100"/>
                  </a:cubicBezTo>
                  <a:cubicBezTo>
                    <a:pt x="903" y="100"/>
                    <a:pt x="903" y="99"/>
                    <a:pt x="904" y="99"/>
                  </a:cubicBezTo>
                  <a:cubicBezTo>
                    <a:pt x="904" y="99"/>
                    <a:pt x="904" y="99"/>
                    <a:pt x="904" y="100"/>
                  </a:cubicBezTo>
                  <a:cubicBezTo>
                    <a:pt x="904" y="100"/>
                    <a:pt x="905" y="100"/>
                    <a:pt x="905" y="100"/>
                  </a:cubicBezTo>
                  <a:cubicBezTo>
                    <a:pt x="906" y="100"/>
                    <a:pt x="908" y="99"/>
                    <a:pt x="908" y="98"/>
                  </a:cubicBezTo>
                  <a:cubicBezTo>
                    <a:pt x="909" y="98"/>
                    <a:pt x="910" y="97"/>
                    <a:pt x="911" y="97"/>
                  </a:cubicBezTo>
                  <a:cubicBezTo>
                    <a:pt x="911" y="97"/>
                    <a:pt x="911" y="97"/>
                    <a:pt x="911" y="97"/>
                  </a:cubicBezTo>
                  <a:cubicBezTo>
                    <a:pt x="911" y="98"/>
                    <a:pt x="911" y="98"/>
                    <a:pt x="912" y="98"/>
                  </a:cubicBezTo>
                  <a:cubicBezTo>
                    <a:pt x="912" y="98"/>
                    <a:pt x="912" y="97"/>
                    <a:pt x="913" y="97"/>
                  </a:cubicBezTo>
                  <a:cubicBezTo>
                    <a:pt x="913" y="97"/>
                    <a:pt x="914" y="97"/>
                    <a:pt x="914" y="97"/>
                  </a:cubicBezTo>
                  <a:cubicBezTo>
                    <a:pt x="915" y="97"/>
                    <a:pt x="916" y="97"/>
                    <a:pt x="916" y="97"/>
                  </a:cubicBezTo>
                  <a:cubicBezTo>
                    <a:pt x="916" y="98"/>
                    <a:pt x="919" y="98"/>
                    <a:pt x="924" y="98"/>
                  </a:cubicBezTo>
                  <a:cubicBezTo>
                    <a:pt x="927" y="98"/>
                    <a:pt x="932" y="98"/>
                    <a:pt x="937" y="97"/>
                  </a:cubicBezTo>
                  <a:cubicBezTo>
                    <a:pt x="944" y="96"/>
                    <a:pt x="950" y="95"/>
                    <a:pt x="950" y="93"/>
                  </a:cubicBezTo>
                  <a:cubicBezTo>
                    <a:pt x="951" y="92"/>
                    <a:pt x="944" y="91"/>
                    <a:pt x="938" y="90"/>
                  </a:cubicBezTo>
                  <a:cubicBezTo>
                    <a:pt x="929" y="89"/>
                    <a:pt x="927" y="86"/>
                    <a:pt x="923" y="85"/>
                  </a:cubicBezTo>
                  <a:cubicBezTo>
                    <a:pt x="921" y="85"/>
                    <a:pt x="921" y="85"/>
                    <a:pt x="923" y="85"/>
                  </a:cubicBezTo>
                  <a:cubicBezTo>
                    <a:pt x="925" y="85"/>
                    <a:pt x="929" y="86"/>
                    <a:pt x="934" y="87"/>
                  </a:cubicBezTo>
                  <a:cubicBezTo>
                    <a:pt x="939" y="88"/>
                    <a:pt x="941" y="90"/>
                    <a:pt x="949" y="91"/>
                  </a:cubicBezTo>
                  <a:cubicBezTo>
                    <a:pt x="950" y="91"/>
                    <a:pt x="951" y="91"/>
                    <a:pt x="952" y="91"/>
                  </a:cubicBezTo>
                  <a:cubicBezTo>
                    <a:pt x="959" y="91"/>
                    <a:pt x="964" y="90"/>
                    <a:pt x="968" y="88"/>
                  </a:cubicBezTo>
                  <a:cubicBezTo>
                    <a:pt x="974" y="86"/>
                    <a:pt x="974" y="83"/>
                    <a:pt x="977" y="83"/>
                  </a:cubicBezTo>
                  <a:cubicBezTo>
                    <a:pt x="977" y="83"/>
                    <a:pt x="977" y="83"/>
                    <a:pt x="977" y="83"/>
                  </a:cubicBezTo>
                  <a:cubicBezTo>
                    <a:pt x="981" y="83"/>
                    <a:pt x="984" y="83"/>
                    <a:pt x="984" y="84"/>
                  </a:cubicBezTo>
                  <a:cubicBezTo>
                    <a:pt x="985" y="84"/>
                    <a:pt x="985" y="84"/>
                    <a:pt x="985" y="84"/>
                  </a:cubicBezTo>
                  <a:cubicBezTo>
                    <a:pt x="984" y="85"/>
                    <a:pt x="986" y="85"/>
                    <a:pt x="988" y="85"/>
                  </a:cubicBezTo>
                  <a:cubicBezTo>
                    <a:pt x="989" y="85"/>
                    <a:pt x="989" y="85"/>
                    <a:pt x="990" y="85"/>
                  </a:cubicBezTo>
                  <a:cubicBezTo>
                    <a:pt x="990" y="85"/>
                    <a:pt x="991" y="85"/>
                    <a:pt x="991" y="85"/>
                  </a:cubicBezTo>
                  <a:cubicBezTo>
                    <a:pt x="991" y="85"/>
                    <a:pt x="991" y="85"/>
                    <a:pt x="991" y="85"/>
                  </a:cubicBezTo>
                  <a:cubicBezTo>
                    <a:pt x="992" y="85"/>
                    <a:pt x="993" y="85"/>
                    <a:pt x="995" y="85"/>
                  </a:cubicBezTo>
                  <a:cubicBezTo>
                    <a:pt x="995" y="85"/>
                    <a:pt x="995" y="85"/>
                    <a:pt x="996" y="85"/>
                  </a:cubicBezTo>
                  <a:cubicBezTo>
                    <a:pt x="998" y="85"/>
                    <a:pt x="1000" y="85"/>
                    <a:pt x="998" y="83"/>
                  </a:cubicBezTo>
                  <a:cubicBezTo>
                    <a:pt x="996" y="82"/>
                    <a:pt x="994" y="81"/>
                    <a:pt x="995" y="81"/>
                  </a:cubicBezTo>
                  <a:cubicBezTo>
                    <a:pt x="995" y="81"/>
                    <a:pt x="995" y="81"/>
                    <a:pt x="995" y="81"/>
                  </a:cubicBezTo>
                  <a:cubicBezTo>
                    <a:pt x="998" y="82"/>
                    <a:pt x="1000" y="82"/>
                    <a:pt x="1001" y="82"/>
                  </a:cubicBezTo>
                  <a:cubicBezTo>
                    <a:pt x="1001" y="82"/>
                    <a:pt x="1001" y="82"/>
                    <a:pt x="1001" y="82"/>
                  </a:cubicBezTo>
                  <a:cubicBezTo>
                    <a:pt x="1001" y="82"/>
                    <a:pt x="1001" y="82"/>
                    <a:pt x="1001" y="82"/>
                  </a:cubicBezTo>
                  <a:cubicBezTo>
                    <a:pt x="1002" y="82"/>
                    <a:pt x="1001" y="83"/>
                    <a:pt x="1001" y="84"/>
                  </a:cubicBezTo>
                  <a:cubicBezTo>
                    <a:pt x="1001" y="85"/>
                    <a:pt x="1001" y="85"/>
                    <a:pt x="1005" y="85"/>
                  </a:cubicBezTo>
                  <a:cubicBezTo>
                    <a:pt x="1005" y="85"/>
                    <a:pt x="1006" y="85"/>
                    <a:pt x="1007" y="85"/>
                  </a:cubicBezTo>
                  <a:cubicBezTo>
                    <a:pt x="1011" y="85"/>
                    <a:pt x="1017" y="84"/>
                    <a:pt x="1022" y="83"/>
                  </a:cubicBezTo>
                  <a:cubicBezTo>
                    <a:pt x="1030" y="81"/>
                    <a:pt x="1032" y="80"/>
                    <a:pt x="1032" y="79"/>
                  </a:cubicBezTo>
                  <a:cubicBezTo>
                    <a:pt x="1033" y="76"/>
                    <a:pt x="1034" y="74"/>
                    <a:pt x="1033" y="73"/>
                  </a:cubicBezTo>
                  <a:cubicBezTo>
                    <a:pt x="1032" y="73"/>
                    <a:pt x="1031" y="72"/>
                    <a:pt x="1031" y="72"/>
                  </a:cubicBezTo>
                  <a:cubicBezTo>
                    <a:pt x="1031" y="72"/>
                    <a:pt x="1031" y="72"/>
                    <a:pt x="1032" y="72"/>
                  </a:cubicBezTo>
                  <a:cubicBezTo>
                    <a:pt x="1032" y="72"/>
                    <a:pt x="1033" y="72"/>
                    <a:pt x="1035" y="72"/>
                  </a:cubicBezTo>
                  <a:cubicBezTo>
                    <a:pt x="1036" y="72"/>
                    <a:pt x="1038" y="72"/>
                    <a:pt x="1040" y="72"/>
                  </a:cubicBezTo>
                  <a:cubicBezTo>
                    <a:pt x="1041" y="72"/>
                    <a:pt x="1042" y="72"/>
                    <a:pt x="1044" y="72"/>
                  </a:cubicBezTo>
                  <a:cubicBezTo>
                    <a:pt x="1051" y="72"/>
                    <a:pt x="1049" y="70"/>
                    <a:pt x="1051" y="68"/>
                  </a:cubicBezTo>
                  <a:cubicBezTo>
                    <a:pt x="1053" y="67"/>
                    <a:pt x="1044" y="66"/>
                    <a:pt x="1043" y="66"/>
                  </a:cubicBezTo>
                  <a:cubicBezTo>
                    <a:pt x="1041" y="65"/>
                    <a:pt x="1041" y="65"/>
                    <a:pt x="1041" y="65"/>
                  </a:cubicBezTo>
                  <a:cubicBezTo>
                    <a:pt x="1041" y="65"/>
                    <a:pt x="1041" y="65"/>
                    <a:pt x="1042" y="65"/>
                  </a:cubicBezTo>
                  <a:cubicBezTo>
                    <a:pt x="1042" y="65"/>
                    <a:pt x="1042" y="65"/>
                    <a:pt x="1042" y="65"/>
                  </a:cubicBezTo>
                  <a:cubicBezTo>
                    <a:pt x="1042" y="65"/>
                    <a:pt x="1038" y="64"/>
                    <a:pt x="1031" y="63"/>
                  </a:cubicBezTo>
                  <a:cubicBezTo>
                    <a:pt x="1029" y="62"/>
                    <a:pt x="1026" y="62"/>
                    <a:pt x="1024" y="62"/>
                  </a:cubicBezTo>
                  <a:cubicBezTo>
                    <a:pt x="1018" y="62"/>
                    <a:pt x="1014" y="63"/>
                    <a:pt x="1013" y="65"/>
                  </a:cubicBezTo>
                  <a:cubicBezTo>
                    <a:pt x="1013" y="66"/>
                    <a:pt x="1014" y="68"/>
                    <a:pt x="1012" y="68"/>
                  </a:cubicBezTo>
                  <a:cubicBezTo>
                    <a:pt x="1009" y="68"/>
                    <a:pt x="1008" y="68"/>
                    <a:pt x="1009" y="69"/>
                  </a:cubicBezTo>
                  <a:cubicBezTo>
                    <a:pt x="1011" y="69"/>
                    <a:pt x="999" y="70"/>
                    <a:pt x="990" y="73"/>
                  </a:cubicBezTo>
                  <a:cubicBezTo>
                    <a:pt x="986" y="74"/>
                    <a:pt x="982" y="75"/>
                    <a:pt x="978" y="75"/>
                  </a:cubicBezTo>
                  <a:cubicBezTo>
                    <a:pt x="972" y="75"/>
                    <a:pt x="968" y="74"/>
                    <a:pt x="971" y="71"/>
                  </a:cubicBezTo>
                  <a:cubicBezTo>
                    <a:pt x="976" y="68"/>
                    <a:pt x="971" y="66"/>
                    <a:pt x="967" y="66"/>
                  </a:cubicBezTo>
                  <a:cubicBezTo>
                    <a:pt x="965" y="66"/>
                    <a:pt x="963" y="66"/>
                    <a:pt x="962" y="67"/>
                  </a:cubicBezTo>
                  <a:cubicBezTo>
                    <a:pt x="960" y="68"/>
                    <a:pt x="958" y="68"/>
                    <a:pt x="957" y="68"/>
                  </a:cubicBezTo>
                  <a:cubicBezTo>
                    <a:pt x="955" y="68"/>
                    <a:pt x="954" y="67"/>
                    <a:pt x="954" y="66"/>
                  </a:cubicBezTo>
                  <a:cubicBezTo>
                    <a:pt x="955" y="64"/>
                    <a:pt x="954" y="62"/>
                    <a:pt x="957" y="62"/>
                  </a:cubicBezTo>
                  <a:cubicBezTo>
                    <a:pt x="959" y="61"/>
                    <a:pt x="960" y="61"/>
                    <a:pt x="958" y="61"/>
                  </a:cubicBezTo>
                  <a:cubicBezTo>
                    <a:pt x="956" y="61"/>
                    <a:pt x="951" y="60"/>
                    <a:pt x="948" y="60"/>
                  </a:cubicBezTo>
                  <a:cubicBezTo>
                    <a:pt x="944" y="60"/>
                    <a:pt x="943" y="59"/>
                    <a:pt x="946" y="58"/>
                  </a:cubicBezTo>
                  <a:cubicBezTo>
                    <a:pt x="949" y="57"/>
                    <a:pt x="952" y="56"/>
                    <a:pt x="950" y="56"/>
                  </a:cubicBezTo>
                  <a:cubicBezTo>
                    <a:pt x="949" y="56"/>
                    <a:pt x="949" y="56"/>
                    <a:pt x="951" y="56"/>
                  </a:cubicBezTo>
                  <a:cubicBezTo>
                    <a:pt x="952" y="55"/>
                    <a:pt x="952" y="55"/>
                    <a:pt x="953" y="55"/>
                  </a:cubicBezTo>
                  <a:cubicBezTo>
                    <a:pt x="954" y="55"/>
                    <a:pt x="955" y="55"/>
                    <a:pt x="956" y="56"/>
                  </a:cubicBezTo>
                  <a:cubicBezTo>
                    <a:pt x="956" y="56"/>
                    <a:pt x="956" y="56"/>
                    <a:pt x="956" y="56"/>
                  </a:cubicBezTo>
                  <a:cubicBezTo>
                    <a:pt x="957" y="56"/>
                    <a:pt x="959" y="52"/>
                    <a:pt x="958" y="47"/>
                  </a:cubicBezTo>
                  <a:cubicBezTo>
                    <a:pt x="957" y="46"/>
                    <a:pt x="957" y="45"/>
                    <a:pt x="956" y="44"/>
                  </a:cubicBezTo>
                  <a:cubicBezTo>
                    <a:pt x="955" y="42"/>
                    <a:pt x="951" y="42"/>
                    <a:pt x="948" y="42"/>
                  </a:cubicBezTo>
                  <a:cubicBezTo>
                    <a:pt x="942" y="42"/>
                    <a:pt x="936" y="43"/>
                    <a:pt x="937" y="43"/>
                  </a:cubicBezTo>
                  <a:cubicBezTo>
                    <a:pt x="939" y="43"/>
                    <a:pt x="939" y="44"/>
                    <a:pt x="937" y="44"/>
                  </a:cubicBezTo>
                  <a:cubicBezTo>
                    <a:pt x="936" y="45"/>
                    <a:pt x="935" y="45"/>
                    <a:pt x="935" y="45"/>
                  </a:cubicBezTo>
                  <a:cubicBezTo>
                    <a:pt x="934" y="45"/>
                    <a:pt x="934" y="45"/>
                    <a:pt x="934" y="45"/>
                  </a:cubicBezTo>
                  <a:cubicBezTo>
                    <a:pt x="934" y="44"/>
                    <a:pt x="933" y="44"/>
                    <a:pt x="932" y="44"/>
                  </a:cubicBezTo>
                  <a:cubicBezTo>
                    <a:pt x="930" y="44"/>
                    <a:pt x="925" y="45"/>
                    <a:pt x="921" y="46"/>
                  </a:cubicBezTo>
                  <a:cubicBezTo>
                    <a:pt x="917" y="48"/>
                    <a:pt x="913" y="51"/>
                    <a:pt x="910" y="54"/>
                  </a:cubicBezTo>
                  <a:cubicBezTo>
                    <a:pt x="908" y="57"/>
                    <a:pt x="923" y="58"/>
                    <a:pt x="925" y="59"/>
                  </a:cubicBezTo>
                  <a:cubicBezTo>
                    <a:pt x="928" y="60"/>
                    <a:pt x="931" y="60"/>
                    <a:pt x="929" y="61"/>
                  </a:cubicBezTo>
                  <a:cubicBezTo>
                    <a:pt x="928" y="61"/>
                    <a:pt x="927" y="61"/>
                    <a:pt x="927" y="61"/>
                  </a:cubicBezTo>
                  <a:cubicBezTo>
                    <a:pt x="926" y="61"/>
                    <a:pt x="926" y="61"/>
                    <a:pt x="926" y="61"/>
                  </a:cubicBezTo>
                  <a:cubicBezTo>
                    <a:pt x="927" y="61"/>
                    <a:pt x="926" y="61"/>
                    <a:pt x="926" y="61"/>
                  </a:cubicBezTo>
                  <a:cubicBezTo>
                    <a:pt x="925" y="61"/>
                    <a:pt x="923" y="61"/>
                    <a:pt x="920" y="62"/>
                  </a:cubicBezTo>
                  <a:cubicBezTo>
                    <a:pt x="916" y="63"/>
                    <a:pt x="916" y="64"/>
                    <a:pt x="918" y="64"/>
                  </a:cubicBezTo>
                  <a:cubicBezTo>
                    <a:pt x="919" y="64"/>
                    <a:pt x="919" y="63"/>
                    <a:pt x="919" y="63"/>
                  </a:cubicBezTo>
                  <a:cubicBezTo>
                    <a:pt x="919" y="63"/>
                    <a:pt x="919" y="63"/>
                    <a:pt x="919" y="63"/>
                  </a:cubicBezTo>
                  <a:cubicBezTo>
                    <a:pt x="922" y="63"/>
                    <a:pt x="921" y="67"/>
                    <a:pt x="906" y="69"/>
                  </a:cubicBezTo>
                  <a:cubicBezTo>
                    <a:pt x="892" y="71"/>
                    <a:pt x="890" y="75"/>
                    <a:pt x="892" y="75"/>
                  </a:cubicBezTo>
                  <a:cubicBezTo>
                    <a:pt x="893" y="75"/>
                    <a:pt x="893" y="75"/>
                    <a:pt x="893" y="75"/>
                  </a:cubicBezTo>
                  <a:cubicBezTo>
                    <a:pt x="893" y="75"/>
                    <a:pt x="893" y="75"/>
                    <a:pt x="893" y="75"/>
                  </a:cubicBezTo>
                  <a:cubicBezTo>
                    <a:pt x="894" y="75"/>
                    <a:pt x="893" y="75"/>
                    <a:pt x="889" y="76"/>
                  </a:cubicBezTo>
                  <a:cubicBezTo>
                    <a:pt x="884" y="76"/>
                    <a:pt x="878" y="77"/>
                    <a:pt x="877" y="77"/>
                  </a:cubicBezTo>
                  <a:cubicBezTo>
                    <a:pt x="877" y="78"/>
                    <a:pt x="876" y="78"/>
                    <a:pt x="876" y="78"/>
                  </a:cubicBezTo>
                  <a:cubicBezTo>
                    <a:pt x="875" y="78"/>
                    <a:pt x="875" y="77"/>
                    <a:pt x="875" y="77"/>
                  </a:cubicBezTo>
                  <a:cubicBezTo>
                    <a:pt x="875" y="76"/>
                    <a:pt x="877" y="76"/>
                    <a:pt x="881" y="76"/>
                  </a:cubicBezTo>
                  <a:cubicBezTo>
                    <a:pt x="885" y="75"/>
                    <a:pt x="886" y="75"/>
                    <a:pt x="885" y="75"/>
                  </a:cubicBezTo>
                  <a:cubicBezTo>
                    <a:pt x="885" y="75"/>
                    <a:pt x="885" y="75"/>
                    <a:pt x="885" y="75"/>
                  </a:cubicBezTo>
                  <a:cubicBezTo>
                    <a:pt x="885" y="75"/>
                    <a:pt x="885" y="75"/>
                    <a:pt x="885" y="75"/>
                  </a:cubicBezTo>
                  <a:cubicBezTo>
                    <a:pt x="884" y="75"/>
                    <a:pt x="884" y="74"/>
                    <a:pt x="885" y="74"/>
                  </a:cubicBezTo>
                  <a:cubicBezTo>
                    <a:pt x="886" y="74"/>
                    <a:pt x="886" y="74"/>
                    <a:pt x="885" y="74"/>
                  </a:cubicBezTo>
                  <a:cubicBezTo>
                    <a:pt x="884" y="74"/>
                    <a:pt x="884" y="74"/>
                    <a:pt x="883" y="74"/>
                  </a:cubicBezTo>
                  <a:cubicBezTo>
                    <a:pt x="883" y="74"/>
                    <a:pt x="882" y="74"/>
                    <a:pt x="882" y="74"/>
                  </a:cubicBezTo>
                  <a:cubicBezTo>
                    <a:pt x="881" y="74"/>
                    <a:pt x="880" y="74"/>
                    <a:pt x="881" y="73"/>
                  </a:cubicBezTo>
                  <a:cubicBezTo>
                    <a:pt x="883" y="73"/>
                    <a:pt x="881" y="71"/>
                    <a:pt x="886" y="70"/>
                  </a:cubicBezTo>
                  <a:cubicBezTo>
                    <a:pt x="890" y="69"/>
                    <a:pt x="891" y="68"/>
                    <a:pt x="889" y="68"/>
                  </a:cubicBezTo>
                  <a:cubicBezTo>
                    <a:pt x="889" y="68"/>
                    <a:pt x="889" y="68"/>
                    <a:pt x="888" y="68"/>
                  </a:cubicBezTo>
                  <a:cubicBezTo>
                    <a:pt x="887" y="68"/>
                    <a:pt x="885" y="68"/>
                    <a:pt x="885" y="68"/>
                  </a:cubicBezTo>
                  <a:cubicBezTo>
                    <a:pt x="884" y="68"/>
                    <a:pt x="884" y="68"/>
                    <a:pt x="885" y="68"/>
                  </a:cubicBezTo>
                  <a:cubicBezTo>
                    <a:pt x="886" y="68"/>
                    <a:pt x="885" y="67"/>
                    <a:pt x="883" y="66"/>
                  </a:cubicBezTo>
                  <a:cubicBezTo>
                    <a:pt x="880" y="66"/>
                    <a:pt x="879" y="65"/>
                    <a:pt x="879" y="65"/>
                  </a:cubicBezTo>
                  <a:cubicBezTo>
                    <a:pt x="879" y="65"/>
                    <a:pt x="878" y="65"/>
                    <a:pt x="877" y="65"/>
                  </a:cubicBezTo>
                  <a:cubicBezTo>
                    <a:pt x="876" y="65"/>
                    <a:pt x="876" y="65"/>
                    <a:pt x="875" y="65"/>
                  </a:cubicBezTo>
                  <a:cubicBezTo>
                    <a:pt x="874" y="65"/>
                    <a:pt x="873" y="65"/>
                    <a:pt x="872" y="65"/>
                  </a:cubicBezTo>
                  <a:cubicBezTo>
                    <a:pt x="871" y="65"/>
                    <a:pt x="871" y="65"/>
                    <a:pt x="870" y="65"/>
                  </a:cubicBezTo>
                  <a:cubicBezTo>
                    <a:pt x="870" y="65"/>
                    <a:pt x="870" y="65"/>
                    <a:pt x="870" y="65"/>
                  </a:cubicBezTo>
                  <a:cubicBezTo>
                    <a:pt x="869" y="65"/>
                    <a:pt x="867" y="65"/>
                    <a:pt x="867" y="66"/>
                  </a:cubicBezTo>
                  <a:cubicBezTo>
                    <a:pt x="867" y="66"/>
                    <a:pt x="867" y="67"/>
                    <a:pt x="867" y="67"/>
                  </a:cubicBezTo>
                  <a:cubicBezTo>
                    <a:pt x="866" y="67"/>
                    <a:pt x="866" y="67"/>
                    <a:pt x="866" y="67"/>
                  </a:cubicBezTo>
                  <a:cubicBezTo>
                    <a:pt x="866" y="67"/>
                    <a:pt x="866" y="67"/>
                    <a:pt x="866" y="67"/>
                  </a:cubicBezTo>
                  <a:cubicBezTo>
                    <a:pt x="866" y="67"/>
                    <a:pt x="867" y="67"/>
                    <a:pt x="868" y="69"/>
                  </a:cubicBezTo>
                  <a:cubicBezTo>
                    <a:pt x="869" y="69"/>
                    <a:pt x="869" y="70"/>
                    <a:pt x="868" y="70"/>
                  </a:cubicBezTo>
                  <a:cubicBezTo>
                    <a:pt x="868" y="70"/>
                    <a:pt x="867" y="70"/>
                    <a:pt x="866" y="69"/>
                  </a:cubicBezTo>
                  <a:cubicBezTo>
                    <a:pt x="864" y="68"/>
                    <a:pt x="863" y="68"/>
                    <a:pt x="863" y="68"/>
                  </a:cubicBezTo>
                  <a:cubicBezTo>
                    <a:pt x="862" y="68"/>
                    <a:pt x="862" y="68"/>
                    <a:pt x="862" y="68"/>
                  </a:cubicBezTo>
                  <a:cubicBezTo>
                    <a:pt x="863" y="69"/>
                    <a:pt x="857" y="69"/>
                    <a:pt x="849" y="69"/>
                  </a:cubicBezTo>
                  <a:cubicBezTo>
                    <a:pt x="848" y="69"/>
                    <a:pt x="846" y="69"/>
                    <a:pt x="844" y="69"/>
                  </a:cubicBezTo>
                  <a:cubicBezTo>
                    <a:pt x="837" y="69"/>
                    <a:pt x="829" y="69"/>
                    <a:pt x="825" y="68"/>
                  </a:cubicBezTo>
                  <a:cubicBezTo>
                    <a:pt x="820" y="68"/>
                    <a:pt x="818" y="67"/>
                    <a:pt x="814" y="66"/>
                  </a:cubicBezTo>
                  <a:cubicBezTo>
                    <a:pt x="809" y="64"/>
                    <a:pt x="803" y="59"/>
                    <a:pt x="789" y="57"/>
                  </a:cubicBezTo>
                  <a:cubicBezTo>
                    <a:pt x="787" y="56"/>
                    <a:pt x="784" y="56"/>
                    <a:pt x="782" y="56"/>
                  </a:cubicBezTo>
                  <a:cubicBezTo>
                    <a:pt x="777" y="56"/>
                    <a:pt x="773" y="57"/>
                    <a:pt x="770" y="58"/>
                  </a:cubicBezTo>
                  <a:cubicBezTo>
                    <a:pt x="767" y="58"/>
                    <a:pt x="765" y="59"/>
                    <a:pt x="766" y="59"/>
                  </a:cubicBezTo>
                  <a:cubicBezTo>
                    <a:pt x="766" y="59"/>
                    <a:pt x="766" y="59"/>
                    <a:pt x="766" y="59"/>
                  </a:cubicBezTo>
                  <a:cubicBezTo>
                    <a:pt x="766" y="59"/>
                    <a:pt x="766" y="59"/>
                    <a:pt x="766" y="59"/>
                  </a:cubicBezTo>
                  <a:cubicBezTo>
                    <a:pt x="767" y="59"/>
                    <a:pt x="765" y="60"/>
                    <a:pt x="768" y="61"/>
                  </a:cubicBezTo>
                  <a:cubicBezTo>
                    <a:pt x="768" y="61"/>
                    <a:pt x="769" y="61"/>
                    <a:pt x="769" y="61"/>
                  </a:cubicBezTo>
                  <a:cubicBezTo>
                    <a:pt x="771" y="61"/>
                    <a:pt x="773" y="60"/>
                    <a:pt x="772" y="60"/>
                  </a:cubicBezTo>
                  <a:cubicBezTo>
                    <a:pt x="771" y="60"/>
                    <a:pt x="774" y="60"/>
                    <a:pt x="777" y="60"/>
                  </a:cubicBezTo>
                  <a:cubicBezTo>
                    <a:pt x="778" y="60"/>
                    <a:pt x="780" y="60"/>
                    <a:pt x="780" y="60"/>
                  </a:cubicBezTo>
                  <a:cubicBezTo>
                    <a:pt x="781" y="60"/>
                    <a:pt x="781" y="60"/>
                    <a:pt x="781" y="60"/>
                  </a:cubicBezTo>
                  <a:cubicBezTo>
                    <a:pt x="782" y="60"/>
                    <a:pt x="782" y="60"/>
                    <a:pt x="782" y="60"/>
                  </a:cubicBezTo>
                  <a:cubicBezTo>
                    <a:pt x="784" y="60"/>
                    <a:pt x="787" y="59"/>
                    <a:pt x="790" y="59"/>
                  </a:cubicBezTo>
                  <a:cubicBezTo>
                    <a:pt x="791" y="59"/>
                    <a:pt x="792" y="59"/>
                    <a:pt x="792" y="59"/>
                  </a:cubicBezTo>
                  <a:cubicBezTo>
                    <a:pt x="794" y="59"/>
                    <a:pt x="792" y="59"/>
                    <a:pt x="789" y="60"/>
                  </a:cubicBezTo>
                  <a:cubicBezTo>
                    <a:pt x="786" y="61"/>
                    <a:pt x="772" y="61"/>
                    <a:pt x="765" y="64"/>
                  </a:cubicBezTo>
                  <a:cubicBezTo>
                    <a:pt x="758" y="67"/>
                    <a:pt x="758" y="71"/>
                    <a:pt x="757" y="71"/>
                  </a:cubicBezTo>
                  <a:cubicBezTo>
                    <a:pt x="757" y="71"/>
                    <a:pt x="757" y="71"/>
                    <a:pt x="757" y="71"/>
                  </a:cubicBezTo>
                  <a:cubicBezTo>
                    <a:pt x="756" y="71"/>
                    <a:pt x="755" y="70"/>
                    <a:pt x="756" y="70"/>
                  </a:cubicBezTo>
                  <a:cubicBezTo>
                    <a:pt x="756" y="70"/>
                    <a:pt x="756" y="70"/>
                    <a:pt x="756" y="70"/>
                  </a:cubicBezTo>
                  <a:cubicBezTo>
                    <a:pt x="756" y="70"/>
                    <a:pt x="752" y="71"/>
                    <a:pt x="751" y="72"/>
                  </a:cubicBezTo>
                  <a:cubicBezTo>
                    <a:pt x="751" y="73"/>
                    <a:pt x="751" y="73"/>
                    <a:pt x="750" y="73"/>
                  </a:cubicBezTo>
                  <a:cubicBezTo>
                    <a:pt x="750" y="73"/>
                    <a:pt x="749" y="72"/>
                    <a:pt x="748" y="70"/>
                  </a:cubicBezTo>
                  <a:cubicBezTo>
                    <a:pt x="747" y="67"/>
                    <a:pt x="749" y="65"/>
                    <a:pt x="749" y="65"/>
                  </a:cubicBezTo>
                  <a:cubicBezTo>
                    <a:pt x="749" y="65"/>
                    <a:pt x="749" y="65"/>
                    <a:pt x="749" y="65"/>
                  </a:cubicBezTo>
                  <a:cubicBezTo>
                    <a:pt x="749" y="65"/>
                    <a:pt x="748" y="65"/>
                    <a:pt x="748" y="65"/>
                  </a:cubicBezTo>
                  <a:cubicBezTo>
                    <a:pt x="747" y="65"/>
                    <a:pt x="746" y="65"/>
                    <a:pt x="745" y="64"/>
                  </a:cubicBezTo>
                  <a:cubicBezTo>
                    <a:pt x="744" y="62"/>
                    <a:pt x="729" y="62"/>
                    <a:pt x="712" y="62"/>
                  </a:cubicBezTo>
                  <a:cubicBezTo>
                    <a:pt x="694" y="62"/>
                    <a:pt x="686" y="58"/>
                    <a:pt x="688" y="57"/>
                  </a:cubicBezTo>
                  <a:cubicBezTo>
                    <a:pt x="690" y="57"/>
                    <a:pt x="710" y="58"/>
                    <a:pt x="708" y="54"/>
                  </a:cubicBezTo>
                  <a:cubicBezTo>
                    <a:pt x="707" y="52"/>
                    <a:pt x="700" y="51"/>
                    <a:pt x="696" y="51"/>
                  </a:cubicBezTo>
                  <a:cubicBezTo>
                    <a:pt x="695" y="51"/>
                    <a:pt x="695" y="51"/>
                    <a:pt x="695" y="51"/>
                  </a:cubicBezTo>
                  <a:cubicBezTo>
                    <a:pt x="695" y="51"/>
                    <a:pt x="695" y="51"/>
                    <a:pt x="694" y="51"/>
                  </a:cubicBezTo>
                  <a:cubicBezTo>
                    <a:pt x="693" y="51"/>
                    <a:pt x="686" y="50"/>
                    <a:pt x="677" y="48"/>
                  </a:cubicBezTo>
                  <a:cubicBezTo>
                    <a:pt x="670" y="46"/>
                    <a:pt x="664" y="45"/>
                    <a:pt x="658" y="43"/>
                  </a:cubicBezTo>
                  <a:cubicBezTo>
                    <a:pt x="651" y="42"/>
                    <a:pt x="653" y="40"/>
                    <a:pt x="642" y="39"/>
                  </a:cubicBezTo>
                  <a:cubicBezTo>
                    <a:pt x="641" y="39"/>
                    <a:pt x="641" y="39"/>
                    <a:pt x="640" y="39"/>
                  </a:cubicBezTo>
                  <a:cubicBezTo>
                    <a:pt x="637" y="39"/>
                    <a:pt x="635" y="40"/>
                    <a:pt x="631" y="41"/>
                  </a:cubicBezTo>
                  <a:cubicBezTo>
                    <a:pt x="630" y="41"/>
                    <a:pt x="629" y="42"/>
                    <a:pt x="628" y="42"/>
                  </a:cubicBezTo>
                  <a:cubicBezTo>
                    <a:pt x="626" y="42"/>
                    <a:pt x="625" y="40"/>
                    <a:pt x="627" y="39"/>
                  </a:cubicBezTo>
                  <a:cubicBezTo>
                    <a:pt x="630" y="38"/>
                    <a:pt x="628" y="37"/>
                    <a:pt x="625" y="37"/>
                  </a:cubicBezTo>
                  <a:cubicBezTo>
                    <a:pt x="625" y="37"/>
                    <a:pt x="625" y="37"/>
                    <a:pt x="624" y="37"/>
                  </a:cubicBezTo>
                  <a:cubicBezTo>
                    <a:pt x="621" y="37"/>
                    <a:pt x="619" y="38"/>
                    <a:pt x="620" y="38"/>
                  </a:cubicBezTo>
                  <a:cubicBezTo>
                    <a:pt x="621" y="38"/>
                    <a:pt x="617" y="39"/>
                    <a:pt x="614" y="39"/>
                  </a:cubicBezTo>
                  <a:cubicBezTo>
                    <a:pt x="612" y="40"/>
                    <a:pt x="610" y="40"/>
                    <a:pt x="611" y="40"/>
                  </a:cubicBezTo>
                  <a:cubicBezTo>
                    <a:pt x="613" y="41"/>
                    <a:pt x="613" y="41"/>
                    <a:pt x="612" y="41"/>
                  </a:cubicBezTo>
                  <a:cubicBezTo>
                    <a:pt x="612" y="41"/>
                    <a:pt x="612" y="41"/>
                    <a:pt x="612" y="41"/>
                  </a:cubicBezTo>
                  <a:cubicBezTo>
                    <a:pt x="610" y="41"/>
                    <a:pt x="604" y="39"/>
                    <a:pt x="605" y="35"/>
                  </a:cubicBezTo>
                  <a:cubicBezTo>
                    <a:pt x="606" y="33"/>
                    <a:pt x="605" y="31"/>
                    <a:pt x="604" y="31"/>
                  </a:cubicBezTo>
                  <a:cubicBezTo>
                    <a:pt x="604" y="31"/>
                    <a:pt x="603" y="31"/>
                    <a:pt x="603" y="31"/>
                  </a:cubicBezTo>
                  <a:cubicBezTo>
                    <a:pt x="601" y="32"/>
                    <a:pt x="597" y="33"/>
                    <a:pt x="591" y="34"/>
                  </a:cubicBezTo>
                  <a:cubicBezTo>
                    <a:pt x="587" y="34"/>
                    <a:pt x="584" y="35"/>
                    <a:pt x="583" y="35"/>
                  </a:cubicBezTo>
                  <a:cubicBezTo>
                    <a:pt x="582" y="35"/>
                    <a:pt x="582" y="34"/>
                    <a:pt x="583" y="34"/>
                  </a:cubicBezTo>
                  <a:cubicBezTo>
                    <a:pt x="583" y="34"/>
                    <a:pt x="582" y="34"/>
                    <a:pt x="580" y="34"/>
                  </a:cubicBezTo>
                  <a:cubicBezTo>
                    <a:pt x="577" y="34"/>
                    <a:pt x="573" y="34"/>
                    <a:pt x="568" y="35"/>
                  </a:cubicBezTo>
                  <a:cubicBezTo>
                    <a:pt x="561" y="36"/>
                    <a:pt x="557" y="36"/>
                    <a:pt x="556" y="36"/>
                  </a:cubicBezTo>
                  <a:cubicBezTo>
                    <a:pt x="555" y="36"/>
                    <a:pt x="555" y="36"/>
                    <a:pt x="555" y="36"/>
                  </a:cubicBezTo>
                  <a:cubicBezTo>
                    <a:pt x="556" y="36"/>
                    <a:pt x="554" y="36"/>
                    <a:pt x="552" y="36"/>
                  </a:cubicBezTo>
                  <a:cubicBezTo>
                    <a:pt x="550" y="36"/>
                    <a:pt x="546" y="36"/>
                    <a:pt x="541" y="37"/>
                  </a:cubicBezTo>
                  <a:cubicBezTo>
                    <a:pt x="534" y="38"/>
                    <a:pt x="528" y="39"/>
                    <a:pt x="526" y="39"/>
                  </a:cubicBezTo>
                  <a:cubicBezTo>
                    <a:pt x="526" y="39"/>
                    <a:pt x="526" y="39"/>
                    <a:pt x="526" y="39"/>
                  </a:cubicBezTo>
                  <a:cubicBezTo>
                    <a:pt x="526" y="39"/>
                    <a:pt x="526" y="39"/>
                    <a:pt x="526" y="39"/>
                  </a:cubicBezTo>
                  <a:cubicBezTo>
                    <a:pt x="526" y="39"/>
                    <a:pt x="525" y="39"/>
                    <a:pt x="525" y="39"/>
                  </a:cubicBezTo>
                  <a:cubicBezTo>
                    <a:pt x="525" y="39"/>
                    <a:pt x="524" y="39"/>
                    <a:pt x="524" y="39"/>
                  </a:cubicBezTo>
                  <a:cubicBezTo>
                    <a:pt x="524" y="40"/>
                    <a:pt x="524" y="40"/>
                    <a:pt x="524" y="40"/>
                  </a:cubicBezTo>
                  <a:cubicBezTo>
                    <a:pt x="524" y="40"/>
                    <a:pt x="524" y="40"/>
                    <a:pt x="524" y="40"/>
                  </a:cubicBezTo>
                  <a:cubicBezTo>
                    <a:pt x="524" y="39"/>
                    <a:pt x="523" y="39"/>
                    <a:pt x="523" y="39"/>
                  </a:cubicBezTo>
                  <a:cubicBezTo>
                    <a:pt x="523" y="39"/>
                    <a:pt x="524" y="39"/>
                    <a:pt x="525" y="39"/>
                  </a:cubicBezTo>
                  <a:cubicBezTo>
                    <a:pt x="528" y="38"/>
                    <a:pt x="533" y="36"/>
                    <a:pt x="546" y="35"/>
                  </a:cubicBezTo>
                  <a:cubicBezTo>
                    <a:pt x="549" y="35"/>
                    <a:pt x="552" y="35"/>
                    <a:pt x="555" y="35"/>
                  </a:cubicBezTo>
                  <a:cubicBezTo>
                    <a:pt x="571" y="34"/>
                    <a:pt x="571" y="32"/>
                    <a:pt x="562" y="32"/>
                  </a:cubicBezTo>
                  <a:cubicBezTo>
                    <a:pt x="561" y="32"/>
                    <a:pt x="560" y="32"/>
                    <a:pt x="559" y="32"/>
                  </a:cubicBezTo>
                  <a:cubicBezTo>
                    <a:pt x="552" y="32"/>
                    <a:pt x="545" y="32"/>
                    <a:pt x="539" y="33"/>
                  </a:cubicBezTo>
                  <a:cubicBezTo>
                    <a:pt x="535" y="33"/>
                    <a:pt x="522" y="35"/>
                    <a:pt x="518" y="36"/>
                  </a:cubicBezTo>
                  <a:cubicBezTo>
                    <a:pt x="513" y="37"/>
                    <a:pt x="511" y="38"/>
                    <a:pt x="509" y="39"/>
                  </a:cubicBezTo>
                  <a:cubicBezTo>
                    <a:pt x="509" y="40"/>
                    <a:pt x="508" y="40"/>
                    <a:pt x="507" y="40"/>
                  </a:cubicBezTo>
                  <a:cubicBezTo>
                    <a:pt x="505" y="40"/>
                    <a:pt x="504" y="40"/>
                    <a:pt x="502" y="39"/>
                  </a:cubicBezTo>
                  <a:cubicBezTo>
                    <a:pt x="502" y="39"/>
                    <a:pt x="501" y="39"/>
                    <a:pt x="501" y="39"/>
                  </a:cubicBezTo>
                  <a:cubicBezTo>
                    <a:pt x="500" y="39"/>
                    <a:pt x="499" y="38"/>
                    <a:pt x="498" y="38"/>
                  </a:cubicBezTo>
                  <a:cubicBezTo>
                    <a:pt x="498" y="38"/>
                    <a:pt x="498" y="38"/>
                    <a:pt x="498" y="38"/>
                  </a:cubicBezTo>
                  <a:cubicBezTo>
                    <a:pt x="498" y="38"/>
                    <a:pt x="498" y="38"/>
                    <a:pt x="498" y="38"/>
                  </a:cubicBezTo>
                  <a:cubicBezTo>
                    <a:pt x="496" y="37"/>
                    <a:pt x="493" y="36"/>
                    <a:pt x="490" y="35"/>
                  </a:cubicBezTo>
                  <a:cubicBezTo>
                    <a:pt x="477" y="29"/>
                    <a:pt x="455" y="24"/>
                    <a:pt x="446" y="22"/>
                  </a:cubicBezTo>
                  <a:cubicBezTo>
                    <a:pt x="439" y="21"/>
                    <a:pt x="426" y="19"/>
                    <a:pt x="414" y="17"/>
                  </a:cubicBezTo>
                  <a:cubicBezTo>
                    <a:pt x="398" y="15"/>
                    <a:pt x="400" y="13"/>
                    <a:pt x="389" y="12"/>
                  </a:cubicBezTo>
                  <a:cubicBezTo>
                    <a:pt x="386" y="12"/>
                    <a:pt x="384" y="12"/>
                    <a:pt x="382" y="12"/>
                  </a:cubicBezTo>
                  <a:cubicBezTo>
                    <a:pt x="380" y="12"/>
                    <a:pt x="378" y="12"/>
                    <a:pt x="376" y="12"/>
                  </a:cubicBezTo>
                  <a:cubicBezTo>
                    <a:pt x="375" y="12"/>
                    <a:pt x="374" y="12"/>
                    <a:pt x="373" y="12"/>
                  </a:cubicBezTo>
                  <a:cubicBezTo>
                    <a:pt x="372" y="12"/>
                    <a:pt x="372" y="12"/>
                    <a:pt x="372" y="12"/>
                  </a:cubicBezTo>
                  <a:cubicBezTo>
                    <a:pt x="372" y="11"/>
                    <a:pt x="372" y="9"/>
                    <a:pt x="368" y="8"/>
                  </a:cubicBezTo>
                  <a:cubicBezTo>
                    <a:pt x="365" y="8"/>
                    <a:pt x="369" y="6"/>
                    <a:pt x="363" y="5"/>
                  </a:cubicBezTo>
                  <a:cubicBezTo>
                    <a:pt x="356" y="5"/>
                    <a:pt x="352" y="5"/>
                    <a:pt x="353" y="4"/>
                  </a:cubicBezTo>
                  <a:cubicBezTo>
                    <a:pt x="353" y="3"/>
                    <a:pt x="352" y="3"/>
                    <a:pt x="350" y="3"/>
                  </a:cubicBezTo>
                  <a:cubicBezTo>
                    <a:pt x="349" y="3"/>
                    <a:pt x="347" y="3"/>
                    <a:pt x="345" y="3"/>
                  </a:cubicBezTo>
                  <a:cubicBezTo>
                    <a:pt x="342" y="4"/>
                    <a:pt x="340" y="5"/>
                    <a:pt x="339" y="5"/>
                  </a:cubicBezTo>
                  <a:cubicBezTo>
                    <a:pt x="339" y="5"/>
                    <a:pt x="339" y="5"/>
                    <a:pt x="339" y="5"/>
                  </a:cubicBezTo>
                  <a:cubicBezTo>
                    <a:pt x="339" y="5"/>
                    <a:pt x="339" y="4"/>
                    <a:pt x="338" y="4"/>
                  </a:cubicBezTo>
                  <a:cubicBezTo>
                    <a:pt x="338" y="4"/>
                    <a:pt x="338" y="4"/>
                    <a:pt x="337" y="4"/>
                  </a:cubicBezTo>
                  <a:cubicBezTo>
                    <a:pt x="337" y="5"/>
                    <a:pt x="337" y="5"/>
                    <a:pt x="336" y="5"/>
                  </a:cubicBezTo>
                  <a:cubicBezTo>
                    <a:pt x="335" y="5"/>
                    <a:pt x="334" y="4"/>
                    <a:pt x="334" y="4"/>
                  </a:cubicBezTo>
                  <a:cubicBezTo>
                    <a:pt x="334" y="4"/>
                    <a:pt x="339" y="3"/>
                    <a:pt x="345" y="2"/>
                  </a:cubicBezTo>
                  <a:cubicBezTo>
                    <a:pt x="349" y="1"/>
                    <a:pt x="342" y="0"/>
                    <a:pt x="3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28" name="Freeform 177">
              <a:extLst>
                <a:ext uri="{FF2B5EF4-FFF2-40B4-BE49-F238E27FC236}">
                  <a16:creationId xmlns:a16="http://schemas.microsoft.com/office/drawing/2014/main" id="{47A965A0-3B9C-43E8-82C3-83F4B35E8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5307013"/>
              <a:ext cx="4763" cy="3175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2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29" name="Freeform 178">
              <a:extLst>
                <a:ext uri="{FF2B5EF4-FFF2-40B4-BE49-F238E27FC236}">
                  <a16:creationId xmlns:a16="http://schemas.microsoft.com/office/drawing/2014/main" id="{3970231B-575E-4BAF-87F5-814BC0017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675" y="4852988"/>
              <a:ext cx="3175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0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30" name="Freeform 179">
              <a:extLst>
                <a:ext uri="{FF2B5EF4-FFF2-40B4-BE49-F238E27FC236}">
                  <a16:creationId xmlns:a16="http://schemas.microsoft.com/office/drawing/2014/main" id="{BD5A0698-6796-4EEB-9CA6-38CC68158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463" y="4822825"/>
              <a:ext cx="61913" cy="11112"/>
            </a:xfrm>
            <a:custGeom>
              <a:avLst/>
              <a:gdLst>
                <a:gd name="T0" fmla="*/ 6 w 23"/>
                <a:gd name="T1" fmla="*/ 0 h 4"/>
                <a:gd name="T2" fmla="*/ 4 w 23"/>
                <a:gd name="T3" fmla="*/ 2 h 4"/>
                <a:gd name="T4" fmla="*/ 16 w 23"/>
                <a:gd name="T5" fmla="*/ 3 h 4"/>
                <a:gd name="T6" fmla="*/ 21 w 23"/>
                <a:gd name="T7" fmla="*/ 4 h 4"/>
                <a:gd name="T8" fmla="*/ 21 w 23"/>
                <a:gd name="T9" fmla="*/ 4 h 4"/>
                <a:gd name="T10" fmla="*/ 12 w 23"/>
                <a:gd name="T11" fmla="*/ 0 h 4"/>
                <a:gd name="T12" fmla="*/ 6 w 2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">
                  <a:moveTo>
                    <a:pt x="6" y="0"/>
                  </a:moveTo>
                  <a:cubicBezTo>
                    <a:pt x="2" y="0"/>
                    <a:pt x="0" y="1"/>
                    <a:pt x="4" y="2"/>
                  </a:cubicBezTo>
                  <a:cubicBezTo>
                    <a:pt x="8" y="2"/>
                    <a:pt x="12" y="3"/>
                    <a:pt x="16" y="3"/>
                  </a:cubicBezTo>
                  <a:cubicBezTo>
                    <a:pt x="18" y="3"/>
                    <a:pt x="20" y="3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4"/>
                    <a:pt x="21" y="2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31" name="Freeform 180">
              <a:extLst>
                <a:ext uri="{FF2B5EF4-FFF2-40B4-BE49-F238E27FC236}">
                  <a16:creationId xmlns:a16="http://schemas.microsoft.com/office/drawing/2014/main" id="{DCEFCD68-6C88-4CB0-A614-C2C0B4024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6850" y="4860925"/>
              <a:ext cx="53975" cy="12700"/>
            </a:xfrm>
            <a:custGeom>
              <a:avLst/>
              <a:gdLst>
                <a:gd name="T0" fmla="*/ 12 w 20"/>
                <a:gd name="T1" fmla="*/ 0 h 5"/>
                <a:gd name="T2" fmla="*/ 5 w 20"/>
                <a:gd name="T3" fmla="*/ 1 h 5"/>
                <a:gd name="T4" fmla="*/ 0 w 20"/>
                <a:gd name="T5" fmla="*/ 4 h 5"/>
                <a:gd name="T6" fmla="*/ 7 w 20"/>
                <a:gd name="T7" fmla="*/ 5 h 5"/>
                <a:gd name="T8" fmla="*/ 11 w 20"/>
                <a:gd name="T9" fmla="*/ 5 h 5"/>
                <a:gd name="T10" fmla="*/ 20 w 20"/>
                <a:gd name="T11" fmla="*/ 3 h 5"/>
                <a:gd name="T12" fmla="*/ 18 w 20"/>
                <a:gd name="T13" fmla="*/ 3 h 5"/>
                <a:gd name="T14" fmla="*/ 17 w 20"/>
                <a:gd name="T15" fmla="*/ 3 h 5"/>
                <a:gd name="T16" fmla="*/ 16 w 20"/>
                <a:gd name="T17" fmla="*/ 3 h 5"/>
                <a:gd name="T18" fmla="*/ 14 w 20"/>
                <a:gd name="T19" fmla="*/ 2 h 5"/>
                <a:gd name="T20" fmla="*/ 13 w 20"/>
                <a:gd name="T21" fmla="*/ 0 h 5"/>
                <a:gd name="T22" fmla="*/ 12 w 20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5">
                  <a:moveTo>
                    <a:pt x="12" y="0"/>
                  </a:moveTo>
                  <a:cubicBezTo>
                    <a:pt x="10" y="0"/>
                    <a:pt x="7" y="0"/>
                    <a:pt x="5" y="1"/>
                  </a:cubicBezTo>
                  <a:cubicBezTo>
                    <a:pt x="2" y="2"/>
                    <a:pt x="0" y="3"/>
                    <a:pt x="0" y="4"/>
                  </a:cubicBezTo>
                  <a:cubicBezTo>
                    <a:pt x="2" y="5"/>
                    <a:pt x="4" y="5"/>
                    <a:pt x="7" y="5"/>
                  </a:cubicBezTo>
                  <a:cubicBezTo>
                    <a:pt x="8" y="5"/>
                    <a:pt x="9" y="5"/>
                    <a:pt x="11" y="5"/>
                  </a:cubicBezTo>
                  <a:cubicBezTo>
                    <a:pt x="17" y="4"/>
                    <a:pt x="20" y="3"/>
                    <a:pt x="20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8" y="3"/>
                    <a:pt x="17" y="3"/>
                    <a:pt x="17" y="3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3" y="2"/>
                    <a:pt x="12" y="1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32" name="Freeform 181">
              <a:extLst>
                <a:ext uri="{FF2B5EF4-FFF2-40B4-BE49-F238E27FC236}">
                  <a16:creationId xmlns:a16="http://schemas.microsoft.com/office/drawing/2014/main" id="{6756D5A1-47D8-4835-8E69-321516508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3150" y="4635500"/>
              <a:ext cx="38100" cy="7937"/>
            </a:xfrm>
            <a:custGeom>
              <a:avLst/>
              <a:gdLst>
                <a:gd name="T0" fmla="*/ 8 w 14"/>
                <a:gd name="T1" fmla="*/ 0 h 3"/>
                <a:gd name="T2" fmla="*/ 2 w 14"/>
                <a:gd name="T3" fmla="*/ 1 h 3"/>
                <a:gd name="T4" fmla="*/ 6 w 14"/>
                <a:gd name="T5" fmla="*/ 3 h 3"/>
                <a:gd name="T6" fmla="*/ 10 w 14"/>
                <a:gd name="T7" fmla="*/ 3 h 3"/>
                <a:gd name="T8" fmla="*/ 14 w 14"/>
                <a:gd name="T9" fmla="*/ 1 h 3"/>
                <a:gd name="T10" fmla="*/ 8 w 1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3">
                  <a:moveTo>
                    <a:pt x="8" y="0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3" y="3"/>
                    <a:pt x="6" y="3"/>
                  </a:cubicBezTo>
                  <a:cubicBezTo>
                    <a:pt x="7" y="3"/>
                    <a:pt x="9" y="3"/>
                    <a:pt x="10" y="3"/>
                  </a:cubicBezTo>
                  <a:cubicBezTo>
                    <a:pt x="11" y="2"/>
                    <a:pt x="13" y="1"/>
                    <a:pt x="14" y="1"/>
                  </a:cubicBezTo>
                  <a:cubicBezTo>
                    <a:pt x="12" y="0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33" name="Freeform 182">
              <a:extLst>
                <a:ext uri="{FF2B5EF4-FFF2-40B4-BE49-F238E27FC236}">
                  <a16:creationId xmlns:a16="http://schemas.microsoft.com/office/drawing/2014/main" id="{51DE4A46-8D55-4AA8-8BA5-27171467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538" y="4857750"/>
              <a:ext cx="65088" cy="7937"/>
            </a:xfrm>
            <a:custGeom>
              <a:avLst/>
              <a:gdLst>
                <a:gd name="T0" fmla="*/ 2 w 24"/>
                <a:gd name="T1" fmla="*/ 0 h 3"/>
                <a:gd name="T2" fmla="*/ 2 w 24"/>
                <a:gd name="T3" fmla="*/ 0 h 3"/>
                <a:gd name="T4" fmla="*/ 11 w 24"/>
                <a:gd name="T5" fmla="*/ 3 h 3"/>
                <a:gd name="T6" fmla="*/ 16 w 24"/>
                <a:gd name="T7" fmla="*/ 3 h 3"/>
                <a:gd name="T8" fmla="*/ 24 w 24"/>
                <a:gd name="T9" fmla="*/ 2 h 3"/>
                <a:gd name="T10" fmla="*/ 11 w 24"/>
                <a:gd name="T11" fmla="*/ 2 h 3"/>
                <a:gd name="T12" fmla="*/ 2 w 2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3" y="2"/>
                    <a:pt x="11" y="3"/>
                  </a:cubicBezTo>
                  <a:cubicBezTo>
                    <a:pt x="13" y="3"/>
                    <a:pt x="14" y="3"/>
                    <a:pt x="16" y="3"/>
                  </a:cubicBezTo>
                  <a:cubicBezTo>
                    <a:pt x="19" y="3"/>
                    <a:pt x="22" y="3"/>
                    <a:pt x="24" y="2"/>
                  </a:cubicBezTo>
                  <a:cubicBezTo>
                    <a:pt x="20" y="2"/>
                    <a:pt x="15" y="2"/>
                    <a:pt x="11" y="2"/>
                  </a:cubicBezTo>
                  <a:cubicBezTo>
                    <a:pt x="5" y="1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34" name="Freeform 183">
              <a:extLst>
                <a:ext uri="{FF2B5EF4-FFF2-40B4-BE49-F238E27FC236}">
                  <a16:creationId xmlns:a16="http://schemas.microsoft.com/office/drawing/2014/main" id="{43A6B99A-EBEF-4161-B446-ACCDB19BE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0" y="5143500"/>
              <a:ext cx="198438" cy="15875"/>
            </a:xfrm>
            <a:custGeom>
              <a:avLst/>
              <a:gdLst>
                <a:gd name="T0" fmla="*/ 31 w 73"/>
                <a:gd name="T1" fmla="*/ 0 h 6"/>
                <a:gd name="T2" fmla="*/ 17 w 73"/>
                <a:gd name="T3" fmla="*/ 2 h 6"/>
                <a:gd name="T4" fmla="*/ 8 w 73"/>
                <a:gd name="T5" fmla="*/ 5 h 6"/>
                <a:gd name="T6" fmla="*/ 8 w 73"/>
                <a:gd name="T7" fmla="*/ 5 h 6"/>
                <a:gd name="T8" fmla="*/ 8 w 73"/>
                <a:gd name="T9" fmla="*/ 5 h 6"/>
                <a:gd name="T10" fmla="*/ 13 w 73"/>
                <a:gd name="T11" fmla="*/ 6 h 6"/>
                <a:gd name="T12" fmla="*/ 16 w 73"/>
                <a:gd name="T13" fmla="*/ 6 h 6"/>
                <a:gd name="T14" fmla="*/ 49 w 73"/>
                <a:gd name="T15" fmla="*/ 5 h 6"/>
                <a:gd name="T16" fmla="*/ 73 w 73"/>
                <a:gd name="T17" fmla="*/ 5 h 6"/>
                <a:gd name="T18" fmla="*/ 62 w 73"/>
                <a:gd name="T19" fmla="*/ 3 h 6"/>
                <a:gd name="T20" fmla="*/ 57 w 73"/>
                <a:gd name="T21" fmla="*/ 2 h 6"/>
                <a:gd name="T22" fmla="*/ 36 w 73"/>
                <a:gd name="T23" fmla="*/ 0 h 6"/>
                <a:gd name="T24" fmla="*/ 31 w 73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6">
                  <a:moveTo>
                    <a:pt x="31" y="0"/>
                  </a:moveTo>
                  <a:cubicBezTo>
                    <a:pt x="19" y="0"/>
                    <a:pt x="13" y="1"/>
                    <a:pt x="17" y="2"/>
                  </a:cubicBezTo>
                  <a:cubicBezTo>
                    <a:pt x="20" y="3"/>
                    <a:pt x="16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0" y="5"/>
                    <a:pt x="2" y="6"/>
                    <a:pt x="13" y="6"/>
                  </a:cubicBezTo>
                  <a:cubicBezTo>
                    <a:pt x="14" y="6"/>
                    <a:pt x="15" y="6"/>
                    <a:pt x="16" y="6"/>
                  </a:cubicBezTo>
                  <a:cubicBezTo>
                    <a:pt x="26" y="6"/>
                    <a:pt x="37" y="5"/>
                    <a:pt x="49" y="5"/>
                  </a:cubicBezTo>
                  <a:cubicBezTo>
                    <a:pt x="57" y="5"/>
                    <a:pt x="65" y="5"/>
                    <a:pt x="73" y="5"/>
                  </a:cubicBezTo>
                  <a:cubicBezTo>
                    <a:pt x="69" y="4"/>
                    <a:pt x="66" y="3"/>
                    <a:pt x="62" y="3"/>
                  </a:cubicBezTo>
                  <a:cubicBezTo>
                    <a:pt x="56" y="2"/>
                    <a:pt x="53" y="2"/>
                    <a:pt x="57" y="2"/>
                  </a:cubicBezTo>
                  <a:cubicBezTo>
                    <a:pt x="60" y="2"/>
                    <a:pt x="52" y="0"/>
                    <a:pt x="36" y="0"/>
                  </a:cubicBezTo>
                  <a:cubicBezTo>
                    <a:pt x="34" y="0"/>
                    <a:pt x="33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35" name="Freeform 184">
              <a:extLst>
                <a:ext uri="{FF2B5EF4-FFF2-40B4-BE49-F238E27FC236}">
                  <a16:creationId xmlns:a16="http://schemas.microsoft.com/office/drawing/2014/main" id="{5138F87A-2CEB-4F7E-8F72-BCC762D5D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900" y="4624388"/>
              <a:ext cx="68263" cy="11112"/>
            </a:xfrm>
            <a:custGeom>
              <a:avLst/>
              <a:gdLst>
                <a:gd name="T0" fmla="*/ 15 w 25"/>
                <a:gd name="T1" fmla="*/ 0 h 4"/>
                <a:gd name="T2" fmla="*/ 8 w 25"/>
                <a:gd name="T3" fmla="*/ 1 h 4"/>
                <a:gd name="T4" fmla="*/ 9 w 25"/>
                <a:gd name="T5" fmla="*/ 4 h 4"/>
                <a:gd name="T6" fmla="*/ 11 w 25"/>
                <a:gd name="T7" fmla="*/ 4 h 4"/>
                <a:gd name="T8" fmla="*/ 21 w 25"/>
                <a:gd name="T9" fmla="*/ 2 h 4"/>
                <a:gd name="T10" fmla="*/ 24 w 25"/>
                <a:gd name="T11" fmla="*/ 1 h 4"/>
                <a:gd name="T12" fmla="*/ 15 w 2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4">
                  <a:moveTo>
                    <a:pt x="15" y="0"/>
                  </a:moveTo>
                  <a:cubicBezTo>
                    <a:pt x="13" y="0"/>
                    <a:pt x="11" y="0"/>
                    <a:pt x="8" y="1"/>
                  </a:cubicBezTo>
                  <a:cubicBezTo>
                    <a:pt x="0" y="2"/>
                    <a:pt x="5" y="4"/>
                    <a:pt x="9" y="4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5" y="3"/>
                    <a:pt x="18" y="3"/>
                    <a:pt x="21" y="2"/>
                  </a:cubicBezTo>
                  <a:cubicBezTo>
                    <a:pt x="22" y="2"/>
                    <a:pt x="23" y="1"/>
                    <a:pt x="24" y="1"/>
                  </a:cubicBezTo>
                  <a:cubicBezTo>
                    <a:pt x="25" y="1"/>
                    <a:pt x="21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36" name="Freeform 185">
              <a:extLst>
                <a:ext uri="{FF2B5EF4-FFF2-40B4-BE49-F238E27FC236}">
                  <a16:creationId xmlns:a16="http://schemas.microsoft.com/office/drawing/2014/main" id="{4E906683-21B6-4D86-BF20-4E3E73F3A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0925" y="4568825"/>
              <a:ext cx="17463" cy="6350"/>
            </a:xfrm>
            <a:custGeom>
              <a:avLst/>
              <a:gdLst>
                <a:gd name="T0" fmla="*/ 0 w 6"/>
                <a:gd name="T1" fmla="*/ 0 h 2"/>
                <a:gd name="T2" fmla="*/ 2 w 6"/>
                <a:gd name="T3" fmla="*/ 1 h 2"/>
                <a:gd name="T4" fmla="*/ 6 w 6"/>
                <a:gd name="T5" fmla="*/ 2 h 2"/>
                <a:gd name="T6" fmla="*/ 5 w 6"/>
                <a:gd name="T7" fmla="*/ 2 h 2"/>
                <a:gd name="T8" fmla="*/ 3 w 6"/>
                <a:gd name="T9" fmla="*/ 1 h 2"/>
                <a:gd name="T10" fmla="*/ 1 w 6"/>
                <a:gd name="T11" fmla="*/ 0 h 2"/>
                <a:gd name="T12" fmla="*/ 0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cubicBezTo>
                    <a:pt x="0" y="0"/>
                    <a:pt x="0" y="0"/>
                    <a:pt x="2" y="1"/>
                  </a:cubicBezTo>
                  <a:cubicBezTo>
                    <a:pt x="3" y="2"/>
                    <a:pt x="5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37" name="Freeform 186">
              <a:extLst>
                <a:ext uri="{FF2B5EF4-FFF2-40B4-BE49-F238E27FC236}">
                  <a16:creationId xmlns:a16="http://schemas.microsoft.com/office/drawing/2014/main" id="{57E763D3-15DF-4417-BF93-85E8D43C8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5038" y="4575175"/>
              <a:ext cx="173038" cy="42862"/>
            </a:xfrm>
            <a:custGeom>
              <a:avLst/>
              <a:gdLst>
                <a:gd name="T0" fmla="*/ 26 w 64"/>
                <a:gd name="T1" fmla="*/ 0 h 16"/>
                <a:gd name="T2" fmla="*/ 8 w 64"/>
                <a:gd name="T3" fmla="*/ 5 h 16"/>
                <a:gd name="T4" fmla="*/ 5 w 64"/>
                <a:gd name="T5" fmla="*/ 14 h 16"/>
                <a:gd name="T6" fmla="*/ 10 w 64"/>
                <a:gd name="T7" fmla="*/ 16 h 16"/>
                <a:gd name="T8" fmla="*/ 12 w 64"/>
                <a:gd name="T9" fmla="*/ 16 h 16"/>
                <a:gd name="T10" fmla="*/ 26 w 64"/>
                <a:gd name="T11" fmla="*/ 13 h 16"/>
                <a:gd name="T12" fmla="*/ 38 w 64"/>
                <a:gd name="T13" fmla="*/ 11 h 16"/>
                <a:gd name="T14" fmla="*/ 38 w 64"/>
                <a:gd name="T15" fmla="*/ 11 h 16"/>
                <a:gd name="T16" fmla="*/ 41 w 64"/>
                <a:gd name="T17" fmla="*/ 12 h 16"/>
                <a:gd name="T18" fmla="*/ 42 w 64"/>
                <a:gd name="T19" fmla="*/ 12 h 16"/>
                <a:gd name="T20" fmla="*/ 42 w 64"/>
                <a:gd name="T21" fmla="*/ 12 h 16"/>
                <a:gd name="T22" fmla="*/ 47 w 64"/>
                <a:gd name="T23" fmla="*/ 14 h 16"/>
                <a:gd name="T24" fmla="*/ 54 w 64"/>
                <a:gd name="T25" fmla="*/ 15 h 16"/>
                <a:gd name="T26" fmla="*/ 54 w 64"/>
                <a:gd name="T27" fmla="*/ 15 h 16"/>
                <a:gd name="T28" fmla="*/ 64 w 64"/>
                <a:gd name="T29" fmla="*/ 13 h 16"/>
                <a:gd name="T30" fmla="*/ 64 w 64"/>
                <a:gd name="T31" fmla="*/ 12 h 16"/>
                <a:gd name="T32" fmla="*/ 56 w 64"/>
                <a:gd name="T33" fmla="*/ 12 h 16"/>
                <a:gd name="T34" fmla="*/ 48 w 64"/>
                <a:gd name="T35" fmla="*/ 6 h 16"/>
                <a:gd name="T36" fmla="*/ 31 w 64"/>
                <a:gd name="T37" fmla="*/ 2 h 16"/>
                <a:gd name="T38" fmla="*/ 30 w 64"/>
                <a:gd name="T39" fmla="*/ 2 h 16"/>
                <a:gd name="T40" fmla="*/ 30 w 64"/>
                <a:gd name="T41" fmla="*/ 2 h 16"/>
                <a:gd name="T42" fmla="*/ 28 w 64"/>
                <a:gd name="T43" fmla="*/ 1 h 16"/>
                <a:gd name="T44" fmla="*/ 26 w 64"/>
                <a:gd name="T4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16">
                  <a:moveTo>
                    <a:pt x="26" y="0"/>
                  </a:moveTo>
                  <a:cubicBezTo>
                    <a:pt x="22" y="0"/>
                    <a:pt x="14" y="2"/>
                    <a:pt x="8" y="5"/>
                  </a:cubicBezTo>
                  <a:cubicBezTo>
                    <a:pt x="0" y="9"/>
                    <a:pt x="5" y="12"/>
                    <a:pt x="5" y="14"/>
                  </a:cubicBezTo>
                  <a:cubicBezTo>
                    <a:pt x="5" y="15"/>
                    <a:pt x="5" y="16"/>
                    <a:pt x="10" y="16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7" y="15"/>
                    <a:pt x="22" y="14"/>
                    <a:pt x="26" y="13"/>
                  </a:cubicBezTo>
                  <a:cubicBezTo>
                    <a:pt x="32" y="12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1"/>
                    <a:pt x="38" y="12"/>
                    <a:pt x="41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2"/>
                    <a:pt x="45" y="13"/>
                    <a:pt x="47" y="14"/>
                  </a:cubicBezTo>
                  <a:cubicBezTo>
                    <a:pt x="48" y="14"/>
                    <a:pt x="50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8" y="15"/>
                    <a:pt x="62" y="14"/>
                    <a:pt x="64" y="13"/>
                  </a:cubicBezTo>
                  <a:cubicBezTo>
                    <a:pt x="64" y="13"/>
                    <a:pt x="64" y="13"/>
                    <a:pt x="64" y="12"/>
                  </a:cubicBezTo>
                  <a:cubicBezTo>
                    <a:pt x="64" y="12"/>
                    <a:pt x="59" y="12"/>
                    <a:pt x="56" y="12"/>
                  </a:cubicBezTo>
                  <a:cubicBezTo>
                    <a:pt x="52" y="12"/>
                    <a:pt x="56" y="9"/>
                    <a:pt x="48" y="6"/>
                  </a:cubicBezTo>
                  <a:cubicBezTo>
                    <a:pt x="41" y="4"/>
                    <a:pt x="33" y="2"/>
                    <a:pt x="31" y="2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1"/>
                    <a:pt x="27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38" name="Freeform 187">
              <a:extLst>
                <a:ext uri="{FF2B5EF4-FFF2-40B4-BE49-F238E27FC236}">
                  <a16:creationId xmlns:a16="http://schemas.microsoft.com/office/drawing/2014/main" id="{83DE6941-4CEF-4064-95B8-5FAC054AE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9238" y="4686300"/>
              <a:ext cx="219075" cy="122237"/>
            </a:xfrm>
            <a:custGeom>
              <a:avLst/>
              <a:gdLst>
                <a:gd name="T0" fmla="*/ 2 w 81"/>
                <a:gd name="T1" fmla="*/ 0 h 45"/>
                <a:gd name="T2" fmla="*/ 2 w 81"/>
                <a:gd name="T3" fmla="*/ 0 h 45"/>
                <a:gd name="T4" fmla="*/ 7 w 81"/>
                <a:gd name="T5" fmla="*/ 2 h 45"/>
                <a:gd name="T6" fmla="*/ 8 w 81"/>
                <a:gd name="T7" fmla="*/ 5 h 45"/>
                <a:gd name="T8" fmla="*/ 8 w 81"/>
                <a:gd name="T9" fmla="*/ 5 h 45"/>
                <a:gd name="T10" fmla="*/ 8 w 81"/>
                <a:gd name="T11" fmla="*/ 5 h 45"/>
                <a:gd name="T12" fmla="*/ 10 w 81"/>
                <a:gd name="T13" fmla="*/ 11 h 45"/>
                <a:gd name="T14" fmla="*/ 24 w 81"/>
                <a:gd name="T15" fmla="*/ 17 h 45"/>
                <a:gd name="T16" fmla="*/ 51 w 81"/>
                <a:gd name="T17" fmla="*/ 40 h 45"/>
                <a:gd name="T18" fmla="*/ 65 w 81"/>
                <a:gd name="T19" fmla="*/ 45 h 45"/>
                <a:gd name="T20" fmla="*/ 66 w 81"/>
                <a:gd name="T21" fmla="*/ 45 h 45"/>
                <a:gd name="T22" fmla="*/ 72 w 81"/>
                <a:gd name="T23" fmla="*/ 43 h 45"/>
                <a:gd name="T24" fmla="*/ 73 w 81"/>
                <a:gd name="T25" fmla="*/ 43 h 45"/>
                <a:gd name="T26" fmla="*/ 80 w 81"/>
                <a:gd name="T27" fmla="*/ 45 h 45"/>
                <a:gd name="T28" fmla="*/ 80 w 81"/>
                <a:gd name="T29" fmla="*/ 45 h 45"/>
                <a:gd name="T30" fmla="*/ 71 w 81"/>
                <a:gd name="T31" fmla="*/ 41 h 45"/>
                <a:gd name="T32" fmla="*/ 58 w 81"/>
                <a:gd name="T33" fmla="*/ 36 h 45"/>
                <a:gd name="T34" fmla="*/ 58 w 81"/>
                <a:gd name="T35" fmla="*/ 29 h 45"/>
                <a:gd name="T36" fmla="*/ 60 w 81"/>
                <a:gd name="T37" fmla="*/ 25 h 45"/>
                <a:gd name="T38" fmla="*/ 44 w 81"/>
                <a:gd name="T39" fmla="*/ 18 h 45"/>
                <a:gd name="T40" fmla="*/ 34 w 81"/>
                <a:gd name="T41" fmla="*/ 12 h 45"/>
                <a:gd name="T42" fmla="*/ 24 w 81"/>
                <a:gd name="T43" fmla="*/ 7 h 45"/>
                <a:gd name="T44" fmla="*/ 25 w 81"/>
                <a:gd name="T45" fmla="*/ 7 h 45"/>
                <a:gd name="T46" fmla="*/ 25 w 81"/>
                <a:gd name="T47" fmla="*/ 7 h 45"/>
                <a:gd name="T48" fmla="*/ 16 w 81"/>
                <a:gd name="T49" fmla="*/ 4 h 45"/>
                <a:gd name="T50" fmla="*/ 2 w 81"/>
                <a:gd name="T5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1" h="45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3" y="1"/>
                    <a:pt x="7" y="2"/>
                  </a:cubicBezTo>
                  <a:cubicBezTo>
                    <a:pt x="11" y="4"/>
                    <a:pt x="10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5" y="8"/>
                    <a:pt x="10" y="11"/>
                  </a:cubicBezTo>
                  <a:cubicBezTo>
                    <a:pt x="14" y="14"/>
                    <a:pt x="19" y="16"/>
                    <a:pt x="24" y="17"/>
                  </a:cubicBezTo>
                  <a:cubicBezTo>
                    <a:pt x="36" y="23"/>
                    <a:pt x="40" y="33"/>
                    <a:pt x="51" y="40"/>
                  </a:cubicBezTo>
                  <a:cubicBezTo>
                    <a:pt x="55" y="44"/>
                    <a:pt x="62" y="45"/>
                    <a:pt x="65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7" y="44"/>
                    <a:pt x="70" y="43"/>
                    <a:pt x="72" y="43"/>
                  </a:cubicBezTo>
                  <a:cubicBezTo>
                    <a:pt x="72" y="43"/>
                    <a:pt x="72" y="43"/>
                    <a:pt x="73" y="43"/>
                  </a:cubicBezTo>
                  <a:cubicBezTo>
                    <a:pt x="75" y="43"/>
                    <a:pt x="78" y="44"/>
                    <a:pt x="80" y="4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1" y="45"/>
                    <a:pt x="79" y="43"/>
                    <a:pt x="71" y="41"/>
                  </a:cubicBezTo>
                  <a:cubicBezTo>
                    <a:pt x="66" y="39"/>
                    <a:pt x="60" y="38"/>
                    <a:pt x="58" y="36"/>
                  </a:cubicBezTo>
                  <a:cubicBezTo>
                    <a:pt x="55" y="33"/>
                    <a:pt x="55" y="30"/>
                    <a:pt x="58" y="29"/>
                  </a:cubicBezTo>
                  <a:cubicBezTo>
                    <a:pt x="67" y="27"/>
                    <a:pt x="69" y="29"/>
                    <a:pt x="60" y="25"/>
                  </a:cubicBezTo>
                  <a:cubicBezTo>
                    <a:pt x="55" y="23"/>
                    <a:pt x="50" y="20"/>
                    <a:pt x="44" y="18"/>
                  </a:cubicBezTo>
                  <a:cubicBezTo>
                    <a:pt x="40" y="16"/>
                    <a:pt x="37" y="14"/>
                    <a:pt x="34" y="12"/>
                  </a:cubicBezTo>
                  <a:cubicBezTo>
                    <a:pt x="29" y="9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2" y="6"/>
                    <a:pt x="16" y="4"/>
                  </a:cubicBezTo>
                  <a:cubicBezTo>
                    <a:pt x="10" y="1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39" name="Freeform 188">
              <a:extLst>
                <a:ext uri="{FF2B5EF4-FFF2-40B4-BE49-F238E27FC236}">
                  <a16:creationId xmlns:a16="http://schemas.microsoft.com/office/drawing/2014/main" id="{AC90DBB3-DD5D-4ABB-8101-306FABFFF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750" y="4822825"/>
              <a:ext cx="177800" cy="53975"/>
            </a:xfrm>
            <a:custGeom>
              <a:avLst/>
              <a:gdLst>
                <a:gd name="T0" fmla="*/ 8 w 66"/>
                <a:gd name="T1" fmla="*/ 0 h 20"/>
                <a:gd name="T2" fmla="*/ 5 w 66"/>
                <a:gd name="T3" fmla="*/ 0 h 20"/>
                <a:gd name="T4" fmla="*/ 11 w 66"/>
                <a:gd name="T5" fmla="*/ 7 h 20"/>
                <a:gd name="T6" fmla="*/ 3 w 66"/>
                <a:gd name="T7" fmla="*/ 16 h 20"/>
                <a:gd name="T8" fmla="*/ 14 w 66"/>
                <a:gd name="T9" fmla="*/ 20 h 20"/>
                <a:gd name="T10" fmla="*/ 16 w 66"/>
                <a:gd name="T11" fmla="*/ 19 h 20"/>
                <a:gd name="T12" fmla="*/ 19 w 66"/>
                <a:gd name="T13" fmla="*/ 15 h 20"/>
                <a:gd name="T14" fmla="*/ 52 w 66"/>
                <a:gd name="T15" fmla="*/ 12 h 20"/>
                <a:gd name="T16" fmla="*/ 66 w 66"/>
                <a:gd name="T17" fmla="*/ 9 h 20"/>
                <a:gd name="T18" fmla="*/ 66 w 66"/>
                <a:gd name="T19" fmla="*/ 9 h 20"/>
                <a:gd name="T20" fmla="*/ 64 w 66"/>
                <a:gd name="T21" fmla="*/ 9 h 20"/>
                <a:gd name="T22" fmla="*/ 58 w 66"/>
                <a:gd name="T23" fmla="*/ 7 h 20"/>
                <a:gd name="T24" fmla="*/ 58 w 66"/>
                <a:gd name="T25" fmla="*/ 5 h 20"/>
                <a:gd name="T26" fmla="*/ 49 w 66"/>
                <a:gd name="T27" fmla="*/ 6 h 20"/>
                <a:gd name="T28" fmla="*/ 26 w 66"/>
                <a:gd name="T29" fmla="*/ 3 h 20"/>
                <a:gd name="T30" fmla="*/ 8 w 66"/>
                <a:gd name="T3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0">
                  <a:moveTo>
                    <a:pt x="8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1" y="1"/>
                    <a:pt x="7" y="4"/>
                    <a:pt x="11" y="7"/>
                  </a:cubicBezTo>
                  <a:cubicBezTo>
                    <a:pt x="17" y="11"/>
                    <a:pt x="0" y="14"/>
                    <a:pt x="3" y="16"/>
                  </a:cubicBezTo>
                  <a:cubicBezTo>
                    <a:pt x="5" y="18"/>
                    <a:pt x="10" y="20"/>
                    <a:pt x="14" y="20"/>
                  </a:cubicBezTo>
                  <a:cubicBezTo>
                    <a:pt x="15" y="20"/>
                    <a:pt x="16" y="20"/>
                    <a:pt x="16" y="19"/>
                  </a:cubicBezTo>
                  <a:cubicBezTo>
                    <a:pt x="20" y="19"/>
                    <a:pt x="4" y="15"/>
                    <a:pt x="19" y="15"/>
                  </a:cubicBezTo>
                  <a:cubicBezTo>
                    <a:pt x="34" y="15"/>
                    <a:pt x="41" y="14"/>
                    <a:pt x="52" y="12"/>
                  </a:cubicBezTo>
                  <a:cubicBezTo>
                    <a:pt x="61" y="10"/>
                    <a:pt x="66" y="9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5" y="9"/>
                    <a:pt x="65" y="9"/>
                    <a:pt x="64" y="9"/>
                  </a:cubicBezTo>
                  <a:cubicBezTo>
                    <a:pt x="62" y="9"/>
                    <a:pt x="59" y="8"/>
                    <a:pt x="58" y="7"/>
                  </a:cubicBezTo>
                  <a:cubicBezTo>
                    <a:pt x="58" y="7"/>
                    <a:pt x="57" y="6"/>
                    <a:pt x="58" y="5"/>
                  </a:cubicBezTo>
                  <a:cubicBezTo>
                    <a:pt x="55" y="6"/>
                    <a:pt x="52" y="6"/>
                    <a:pt x="49" y="6"/>
                  </a:cubicBezTo>
                  <a:cubicBezTo>
                    <a:pt x="42" y="6"/>
                    <a:pt x="34" y="5"/>
                    <a:pt x="26" y="3"/>
                  </a:cubicBezTo>
                  <a:cubicBezTo>
                    <a:pt x="19" y="2"/>
                    <a:pt x="12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40" name="Freeform 189">
              <a:extLst>
                <a:ext uri="{FF2B5EF4-FFF2-40B4-BE49-F238E27FC236}">
                  <a16:creationId xmlns:a16="http://schemas.microsoft.com/office/drawing/2014/main" id="{408CCB5F-AEEA-4777-8807-C485387B5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4650" y="5334000"/>
              <a:ext cx="666750" cy="92075"/>
            </a:xfrm>
            <a:custGeom>
              <a:avLst/>
              <a:gdLst>
                <a:gd name="T0" fmla="*/ 10 w 246"/>
                <a:gd name="T1" fmla="*/ 0 h 34"/>
                <a:gd name="T2" fmla="*/ 19 w 246"/>
                <a:gd name="T3" fmla="*/ 8 h 34"/>
                <a:gd name="T4" fmla="*/ 26 w 246"/>
                <a:gd name="T5" fmla="*/ 12 h 34"/>
                <a:gd name="T6" fmla="*/ 33 w 246"/>
                <a:gd name="T7" fmla="*/ 11 h 34"/>
                <a:gd name="T8" fmla="*/ 42 w 246"/>
                <a:gd name="T9" fmla="*/ 12 h 34"/>
                <a:gd name="T10" fmla="*/ 44 w 246"/>
                <a:gd name="T11" fmla="*/ 12 h 34"/>
                <a:gd name="T12" fmla="*/ 62 w 246"/>
                <a:gd name="T13" fmla="*/ 15 h 34"/>
                <a:gd name="T14" fmla="*/ 89 w 246"/>
                <a:gd name="T15" fmla="*/ 19 h 34"/>
                <a:gd name="T16" fmla="*/ 97 w 246"/>
                <a:gd name="T17" fmla="*/ 23 h 34"/>
                <a:gd name="T18" fmla="*/ 96 w 246"/>
                <a:gd name="T19" fmla="*/ 25 h 34"/>
                <a:gd name="T20" fmla="*/ 103 w 246"/>
                <a:gd name="T21" fmla="*/ 26 h 34"/>
                <a:gd name="T22" fmla="*/ 122 w 246"/>
                <a:gd name="T23" fmla="*/ 29 h 34"/>
                <a:gd name="T24" fmla="*/ 143 w 246"/>
                <a:gd name="T25" fmla="*/ 31 h 34"/>
                <a:gd name="T26" fmla="*/ 142 w 246"/>
                <a:gd name="T27" fmla="*/ 27 h 34"/>
                <a:gd name="T28" fmla="*/ 136 w 246"/>
                <a:gd name="T29" fmla="*/ 26 h 34"/>
                <a:gd name="T30" fmla="*/ 147 w 246"/>
                <a:gd name="T31" fmla="*/ 27 h 34"/>
                <a:gd name="T32" fmla="*/ 153 w 246"/>
                <a:gd name="T33" fmla="*/ 25 h 34"/>
                <a:gd name="T34" fmla="*/ 155 w 246"/>
                <a:gd name="T35" fmla="*/ 26 h 34"/>
                <a:gd name="T36" fmla="*/ 158 w 246"/>
                <a:gd name="T37" fmla="*/ 24 h 34"/>
                <a:gd name="T38" fmla="*/ 164 w 246"/>
                <a:gd name="T39" fmla="*/ 24 h 34"/>
                <a:gd name="T40" fmla="*/ 165 w 246"/>
                <a:gd name="T41" fmla="*/ 24 h 34"/>
                <a:gd name="T42" fmla="*/ 170 w 246"/>
                <a:gd name="T43" fmla="*/ 24 h 34"/>
                <a:gd name="T44" fmla="*/ 207 w 246"/>
                <a:gd name="T45" fmla="*/ 33 h 34"/>
                <a:gd name="T46" fmla="*/ 240 w 246"/>
                <a:gd name="T47" fmla="*/ 34 h 34"/>
                <a:gd name="T48" fmla="*/ 244 w 246"/>
                <a:gd name="T49" fmla="*/ 34 h 34"/>
                <a:gd name="T50" fmla="*/ 244 w 246"/>
                <a:gd name="T51" fmla="*/ 34 h 34"/>
                <a:gd name="T52" fmla="*/ 235 w 246"/>
                <a:gd name="T53" fmla="*/ 32 h 34"/>
                <a:gd name="T54" fmla="*/ 229 w 246"/>
                <a:gd name="T55" fmla="*/ 30 h 34"/>
                <a:gd name="T56" fmla="*/ 209 w 246"/>
                <a:gd name="T57" fmla="*/ 20 h 34"/>
                <a:gd name="T58" fmla="*/ 179 w 246"/>
                <a:gd name="T59" fmla="*/ 13 h 34"/>
                <a:gd name="T60" fmla="*/ 82 w 246"/>
                <a:gd name="T61" fmla="*/ 4 h 34"/>
                <a:gd name="T62" fmla="*/ 59 w 246"/>
                <a:gd name="T63" fmla="*/ 8 h 34"/>
                <a:gd name="T64" fmla="*/ 45 w 246"/>
                <a:gd name="T65" fmla="*/ 9 h 34"/>
                <a:gd name="T66" fmla="*/ 42 w 246"/>
                <a:gd name="T67" fmla="*/ 8 h 34"/>
                <a:gd name="T68" fmla="*/ 38 w 246"/>
                <a:gd name="T69" fmla="*/ 4 h 34"/>
                <a:gd name="T70" fmla="*/ 16 w 246"/>
                <a:gd name="T7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6" h="34">
                  <a:moveTo>
                    <a:pt x="16" y="0"/>
                  </a:moveTo>
                  <a:cubicBezTo>
                    <a:pt x="14" y="0"/>
                    <a:pt x="12" y="0"/>
                    <a:pt x="10" y="0"/>
                  </a:cubicBezTo>
                  <a:cubicBezTo>
                    <a:pt x="0" y="1"/>
                    <a:pt x="6" y="4"/>
                    <a:pt x="16" y="5"/>
                  </a:cubicBezTo>
                  <a:cubicBezTo>
                    <a:pt x="26" y="6"/>
                    <a:pt x="25" y="7"/>
                    <a:pt x="19" y="8"/>
                  </a:cubicBezTo>
                  <a:cubicBezTo>
                    <a:pt x="13" y="8"/>
                    <a:pt x="13" y="11"/>
                    <a:pt x="22" y="12"/>
                  </a:cubicBezTo>
                  <a:cubicBezTo>
                    <a:pt x="24" y="12"/>
                    <a:pt x="25" y="12"/>
                    <a:pt x="26" y="12"/>
                  </a:cubicBezTo>
                  <a:cubicBezTo>
                    <a:pt x="28" y="12"/>
                    <a:pt x="30" y="12"/>
                    <a:pt x="30" y="11"/>
                  </a:cubicBezTo>
                  <a:cubicBezTo>
                    <a:pt x="31" y="11"/>
                    <a:pt x="32" y="11"/>
                    <a:pt x="33" y="11"/>
                  </a:cubicBezTo>
                  <a:cubicBezTo>
                    <a:pt x="33" y="11"/>
                    <a:pt x="34" y="11"/>
                    <a:pt x="35" y="11"/>
                  </a:cubicBezTo>
                  <a:cubicBezTo>
                    <a:pt x="37" y="12"/>
                    <a:pt x="40" y="12"/>
                    <a:pt x="42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4" y="12"/>
                    <a:pt x="44" y="12"/>
                    <a:pt x="43" y="12"/>
                  </a:cubicBezTo>
                  <a:cubicBezTo>
                    <a:pt x="42" y="12"/>
                    <a:pt x="51" y="14"/>
                    <a:pt x="62" y="15"/>
                  </a:cubicBezTo>
                  <a:cubicBezTo>
                    <a:pt x="74" y="15"/>
                    <a:pt x="81" y="16"/>
                    <a:pt x="83" y="16"/>
                  </a:cubicBezTo>
                  <a:cubicBezTo>
                    <a:pt x="85" y="16"/>
                    <a:pt x="86" y="18"/>
                    <a:pt x="89" y="19"/>
                  </a:cubicBezTo>
                  <a:cubicBezTo>
                    <a:pt x="93" y="21"/>
                    <a:pt x="95" y="22"/>
                    <a:pt x="94" y="22"/>
                  </a:cubicBezTo>
                  <a:cubicBezTo>
                    <a:pt x="93" y="22"/>
                    <a:pt x="95" y="22"/>
                    <a:pt x="97" y="23"/>
                  </a:cubicBezTo>
                  <a:cubicBezTo>
                    <a:pt x="99" y="23"/>
                    <a:pt x="100" y="23"/>
                    <a:pt x="98" y="23"/>
                  </a:cubicBezTo>
                  <a:cubicBezTo>
                    <a:pt x="96" y="23"/>
                    <a:pt x="95" y="24"/>
                    <a:pt x="96" y="25"/>
                  </a:cubicBezTo>
                  <a:cubicBezTo>
                    <a:pt x="96" y="25"/>
                    <a:pt x="98" y="26"/>
                    <a:pt x="102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8" y="26"/>
                    <a:pt x="112" y="28"/>
                    <a:pt x="122" y="29"/>
                  </a:cubicBezTo>
                  <a:cubicBezTo>
                    <a:pt x="127" y="30"/>
                    <a:pt x="133" y="31"/>
                    <a:pt x="138" y="31"/>
                  </a:cubicBezTo>
                  <a:cubicBezTo>
                    <a:pt x="140" y="31"/>
                    <a:pt x="141" y="31"/>
                    <a:pt x="143" y="31"/>
                  </a:cubicBezTo>
                  <a:cubicBezTo>
                    <a:pt x="155" y="30"/>
                    <a:pt x="151" y="29"/>
                    <a:pt x="145" y="27"/>
                  </a:cubicBezTo>
                  <a:cubicBezTo>
                    <a:pt x="144" y="27"/>
                    <a:pt x="143" y="27"/>
                    <a:pt x="142" y="27"/>
                  </a:cubicBezTo>
                  <a:cubicBezTo>
                    <a:pt x="141" y="27"/>
                    <a:pt x="141" y="27"/>
                    <a:pt x="141" y="27"/>
                  </a:cubicBezTo>
                  <a:cubicBezTo>
                    <a:pt x="137" y="26"/>
                    <a:pt x="136" y="26"/>
                    <a:pt x="136" y="26"/>
                  </a:cubicBezTo>
                  <a:cubicBezTo>
                    <a:pt x="137" y="26"/>
                    <a:pt x="139" y="26"/>
                    <a:pt x="142" y="27"/>
                  </a:cubicBezTo>
                  <a:cubicBezTo>
                    <a:pt x="144" y="27"/>
                    <a:pt x="145" y="27"/>
                    <a:pt x="147" y="27"/>
                  </a:cubicBezTo>
                  <a:cubicBezTo>
                    <a:pt x="151" y="27"/>
                    <a:pt x="154" y="26"/>
                    <a:pt x="153" y="26"/>
                  </a:cubicBezTo>
                  <a:cubicBezTo>
                    <a:pt x="151" y="26"/>
                    <a:pt x="151" y="25"/>
                    <a:pt x="153" y="25"/>
                  </a:cubicBezTo>
                  <a:cubicBezTo>
                    <a:pt x="153" y="25"/>
                    <a:pt x="153" y="26"/>
                    <a:pt x="154" y="26"/>
                  </a:cubicBezTo>
                  <a:cubicBezTo>
                    <a:pt x="155" y="26"/>
                    <a:pt x="155" y="26"/>
                    <a:pt x="155" y="26"/>
                  </a:cubicBezTo>
                  <a:cubicBezTo>
                    <a:pt x="157" y="26"/>
                    <a:pt x="157" y="25"/>
                    <a:pt x="157" y="25"/>
                  </a:cubicBezTo>
                  <a:cubicBezTo>
                    <a:pt x="156" y="24"/>
                    <a:pt x="157" y="24"/>
                    <a:pt x="158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61" y="24"/>
                    <a:pt x="164" y="24"/>
                    <a:pt x="164" y="24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5" y="25"/>
                    <a:pt x="166" y="24"/>
                    <a:pt x="165" y="24"/>
                  </a:cubicBezTo>
                  <a:cubicBezTo>
                    <a:pt x="165" y="24"/>
                    <a:pt x="166" y="24"/>
                    <a:pt x="167" y="24"/>
                  </a:cubicBezTo>
                  <a:cubicBezTo>
                    <a:pt x="168" y="24"/>
                    <a:pt x="169" y="24"/>
                    <a:pt x="170" y="24"/>
                  </a:cubicBezTo>
                  <a:cubicBezTo>
                    <a:pt x="173" y="24"/>
                    <a:pt x="183" y="26"/>
                    <a:pt x="191" y="29"/>
                  </a:cubicBezTo>
                  <a:cubicBezTo>
                    <a:pt x="196" y="30"/>
                    <a:pt x="201" y="32"/>
                    <a:pt x="207" y="33"/>
                  </a:cubicBezTo>
                  <a:cubicBezTo>
                    <a:pt x="212" y="34"/>
                    <a:pt x="219" y="34"/>
                    <a:pt x="225" y="34"/>
                  </a:cubicBezTo>
                  <a:cubicBezTo>
                    <a:pt x="231" y="34"/>
                    <a:pt x="237" y="34"/>
                    <a:pt x="240" y="34"/>
                  </a:cubicBezTo>
                  <a:cubicBezTo>
                    <a:pt x="243" y="34"/>
                    <a:pt x="244" y="34"/>
                    <a:pt x="243" y="34"/>
                  </a:cubicBezTo>
                  <a:cubicBezTo>
                    <a:pt x="242" y="34"/>
                    <a:pt x="242" y="34"/>
                    <a:pt x="244" y="34"/>
                  </a:cubicBezTo>
                  <a:cubicBezTo>
                    <a:pt x="244" y="34"/>
                    <a:pt x="244" y="34"/>
                    <a:pt x="244" y="34"/>
                  </a:cubicBezTo>
                  <a:cubicBezTo>
                    <a:pt x="244" y="34"/>
                    <a:pt x="244" y="34"/>
                    <a:pt x="244" y="34"/>
                  </a:cubicBezTo>
                  <a:cubicBezTo>
                    <a:pt x="246" y="34"/>
                    <a:pt x="244" y="33"/>
                    <a:pt x="240" y="33"/>
                  </a:cubicBezTo>
                  <a:cubicBezTo>
                    <a:pt x="236" y="33"/>
                    <a:pt x="234" y="32"/>
                    <a:pt x="235" y="32"/>
                  </a:cubicBezTo>
                  <a:cubicBezTo>
                    <a:pt x="237" y="32"/>
                    <a:pt x="234" y="32"/>
                    <a:pt x="231" y="31"/>
                  </a:cubicBezTo>
                  <a:cubicBezTo>
                    <a:pt x="229" y="31"/>
                    <a:pt x="230" y="30"/>
                    <a:pt x="229" y="30"/>
                  </a:cubicBezTo>
                  <a:cubicBezTo>
                    <a:pt x="223" y="29"/>
                    <a:pt x="217" y="28"/>
                    <a:pt x="212" y="26"/>
                  </a:cubicBezTo>
                  <a:cubicBezTo>
                    <a:pt x="204" y="24"/>
                    <a:pt x="213" y="21"/>
                    <a:pt x="209" y="20"/>
                  </a:cubicBezTo>
                  <a:cubicBezTo>
                    <a:pt x="208" y="19"/>
                    <a:pt x="204" y="19"/>
                    <a:pt x="198" y="18"/>
                  </a:cubicBezTo>
                  <a:cubicBezTo>
                    <a:pt x="184" y="17"/>
                    <a:pt x="190" y="15"/>
                    <a:pt x="179" y="13"/>
                  </a:cubicBezTo>
                  <a:cubicBezTo>
                    <a:pt x="166" y="11"/>
                    <a:pt x="145" y="9"/>
                    <a:pt x="127" y="7"/>
                  </a:cubicBezTo>
                  <a:cubicBezTo>
                    <a:pt x="116" y="7"/>
                    <a:pt x="97" y="4"/>
                    <a:pt x="82" y="4"/>
                  </a:cubicBezTo>
                  <a:cubicBezTo>
                    <a:pt x="80" y="4"/>
                    <a:pt x="77" y="4"/>
                    <a:pt x="75" y="4"/>
                  </a:cubicBezTo>
                  <a:cubicBezTo>
                    <a:pt x="70" y="5"/>
                    <a:pt x="65" y="7"/>
                    <a:pt x="59" y="8"/>
                  </a:cubicBezTo>
                  <a:cubicBezTo>
                    <a:pt x="57" y="9"/>
                    <a:pt x="54" y="9"/>
                    <a:pt x="52" y="9"/>
                  </a:cubicBezTo>
                  <a:cubicBezTo>
                    <a:pt x="50" y="9"/>
                    <a:pt x="47" y="9"/>
                    <a:pt x="45" y="9"/>
                  </a:cubicBezTo>
                  <a:cubicBezTo>
                    <a:pt x="43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39" y="6"/>
                    <a:pt x="38" y="4"/>
                  </a:cubicBezTo>
                  <a:cubicBezTo>
                    <a:pt x="37" y="3"/>
                    <a:pt x="36" y="2"/>
                    <a:pt x="28" y="1"/>
                  </a:cubicBezTo>
                  <a:cubicBezTo>
                    <a:pt x="23" y="0"/>
                    <a:pt x="1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41" name="Freeform 190">
              <a:extLst>
                <a:ext uri="{FF2B5EF4-FFF2-40B4-BE49-F238E27FC236}">
                  <a16:creationId xmlns:a16="http://schemas.microsoft.com/office/drawing/2014/main" id="{DA5E3230-07E3-4FF5-8999-C1C7402F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6975" y="5081588"/>
              <a:ext cx="58738" cy="34925"/>
            </a:xfrm>
            <a:custGeom>
              <a:avLst/>
              <a:gdLst>
                <a:gd name="T0" fmla="*/ 13 w 22"/>
                <a:gd name="T1" fmla="*/ 0 h 13"/>
                <a:gd name="T2" fmla="*/ 5 w 22"/>
                <a:gd name="T3" fmla="*/ 4 h 13"/>
                <a:gd name="T4" fmla="*/ 1 w 22"/>
                <a:gd name="T5" fmla="*/ 9 h 13"/>
                <a:gd name="T6" fmla="*/ 12 w 22"/>
                <a:gd name="T7" fmla="*/ 13 h 13"/>
                <a:gd name="T8" fmla="*/ 19 w 22"/>
                <a:gd name="T9" fmla="*/ 8 h 13"/>
                <a:gd name="T10" fmla="*/ 20 w 22"/>
                <a:gd name="T11" fmla="*/ 3 h 13"/>
                <a:gd name="T12" fmla="*/ 13 w 22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3">
                  <a:moveTo>
                    <a:pt x="13" y="0"/>
                  </a:moveTo>
                  <a:cubicBezTo>
                    <a:pt x="10" y="0"/>
                    <a:pt x="7" y="1"/>
                    <a:pt x="5" y="4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4" y="12"/>
                    <a:pt x="11" y="13"/>
                    <a:pt x="12" y="13"/>
                  </a:cubicBezTo>
                  <a:cubicBezTo>
                    <a:pt x="13" y="13"/>
                    <a:pt x="16" y="11"/>
                    <a:pt x="19" y="8"/>
                  </a:cubicBezTo>
                  <a:cubicBezTo>
                    <a:pt x="21" y="6"/>
                    <a:pt x="22" y="4"/>
                    <a:pt x="20" y="3"/>
                  </a:cubicBezTo>
                  <a:cubicBezTo>
                    <a:pt x="18" y="1"/>
                    <a:pt x="16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42" name="Freeform 191">
              <a:extLst>
                <a:ext uri="{FF2B5EF4-FFF2-40B4-BE49-F238E27FC236}">
                  <a16:creationId xmlns:a16="http://schemas.microsoft.com/office/drawing/2014/main" id="{26FF821F-B568-4002-9883-92CDBBD7C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9200" y="5151438"/>
              <a:ext cx="157163" cy="57150"/>
            </a:xfrm>
            <a:custGeom>
              <a:avLst/>
              <a:gdLst>
                <a:gd name="T0" fmla="*/ 13 w 58"/>
                <a:gd name="T1" fmla="*/ 0 h 21"/>
                <a:gd name="T2" fmla="*/ 5 w 58"/>
                <a:gd name="T3" fmla="*/ 3 h 21"/>
                <a:gd name="T4" fmla="*/ 3 w 58"/>
                <a:gd name="T5" fmla="*/ 8 h 21"/>
                <a:gd name="T6" fmla="*/ 3 w 58"/>
                <a:gd name="T7" fmla="*/ 8 h 21"/>
                <a:gd name="T8" fmla="*/ 2 w 58"/>
                <a:gd name="T9" fmla="*/ 8 h 21"/>
                <a:gd name="T10" fmla="*/ 3 w 58"/>
                <a:gd name="T11" fmla="*/ 12 h 21"/>
                <a:gd name="T12" fmla="*/ 12 w 58"/>
                <a:gd name="T13" fmla="*/ 14 h 21"/>
                <a:gd name="T14" fmla="*/ 12 w 58"/>
                <a:gd name="T15" fmla="*/ 14 h 21"/>
                <a:gd name="T16" fmla="*/ 12 w 58"/>
                <a:gd name="T17" fmla="*/ 14 h 21"/>
                <a:gd name="T18" fmla="*/ 14 w 58"/>
                <a:gd name="T19" fmla="*/ 15 h 21"/>
                <a:gd name="T20" fmla="*/ 14 w 58"/>
                <a:gd name="T21" fmla="*/ 17 h 21"/>
                <a:gd name="T22" fmla="*/ 14 w 58"/>
                <a:gd name="T23" fmla="*/ 17 h 21"/>
                <a:gd name="T24" fmla="*/ 15 w 58"/>
                <a:gd name="T25" fmla="*/ 17 h 21"/>
                <a:gd name="T26" fmla="*/ 29 w 58"/>
                <a:gd name="T27" fmla="*/ 17 h 21"/>
                <a:gd name="T28" fmla="*/ 40 w 58"/>
                <a:gd name="T29" fmla="*/ 18 h 21"/>
                <a:gd name="T30" fmla="*/ 40 w 58"/>
                <a:gd name="T31" fmla="*/ 18 h 21"/>
                <a:gd name="T32" fmla="*/ 40 w 58"/>
                <a:gd name="T33" fmla="*/ 18 h 21"/>
                <a:gd name="T34" fmla="*/ 47 w 58"/>
                <a:gd name="T35" fmla="*/ 19 h 21"/>
                <a:gd name="T36" fmla="*/ 58 w 58"/>
                <a:gd name="T37" fmla="*/ 21 h 21"/>
                <a:gd name="T38" fmla="*/ 56 w 58"/>
                <a:gd name="T39" fmla="*/ 20 h 21"/>
                <a:gd name="T40" fmla="*/ 52 w 58"/>
                <a:gd name="T41" fmla="*/ 17 h 21"/>
                <a:gd name="T42" fmla="*/ 49 w 58"/>
                <a:gd name="T43" fmla="*/ 17 h 21"/>
                <a:gd name="T44" fmla="*/ 48 w 58"/>
                <a:gd name="T45" fmla="*/ 17 h 21"/>
                <a:gd name="T46" fmla="*/ 47 w 58"/>
                <a:gd name="T47" fmla="*/ 17 h 21"/>
                <a:gd name="T48" fmla="*/ 25 w 58"/>
                <a:gd name="T49" fmla="*/ 14 h 21"/>
                <a:gd name="T50" fmla="*/ 29 w 58"/>
                <a:gd name="T51" fmla="*/ 9 h 21"/>
                <a:gd name="T52" fmla="*/ 29 w 58"/>
                <a:gd name="T53" fmla="*/ 9 h 21"/>
                <a:gd name="T54" fmla="*/ 29 w 58"/>
                <a:gd name="T55" fmla="*/ 9 h 21"/>
                <a:gd name="T56" fmla="*/ 32 w 58"/>
                <a:gd name="T57" fmla="*/ 5 h 21"/>
                <a:gd name="T58" fmla="*/ 25 w 58"/>
                <a:gd name="T59" fmla="*/ 0 h 21"/>
                <a:gd name="T60" fmla="*/ 25 w 58"/>
                <a:gd name="T61" fmla="*/ 0 h 21"/>
                <a:gd name="T62" fmla="*/ 21 w 58"/>
                <a:gd name="T63" fmla="*/ 1 h 21"/>
                <a:gd name="T64" fmla="*/ 13 w 58"/>
                <a:gd name="T6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" h="21">
                  <a:moveTo>
                    <a:pt x="13" y="0"/>
                  </a:moveTo>
                  <a:cubicBezTo>
                    <a:pt x="9" y="0"/>
                    <a:pt x="6" y="1"/>
                    <a:pt x="5" y="3"/>
                  </a:cubicBezTo>
                  <a:cubicBezTo>
                    <a:pt x="3" y="6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1" y="8"/>
                    <a:pt x="0" y="10"/>
                    <a:pt x="3" y="12"/>
                  </a:cubicBezTo>
                  <a:cubicBezTo>
                    <a:pt x="6" y="13"/>
                    <a:pt x="11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5"/>
                    <a:pt x="14" y="15"/>
                  </a:cubicBezTo>
                  <a:cubicBezTo>
                    <a:pt x="14" y="16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5" y="17"/>
                    <a:pt x="15" y="17"/>
                  </a:cubicBezTo>
                  <a:cubicBezTo>
                    <a:pt x="18" y="17"/>
                    <a:pt x="23" y="17"/>
                    <a:pt x="29" y="17"/>
                  </a:cubicBezTo>
                  <a:cubicBezTo>
                    <a:pt x="35" y="17"/>
                    <a:pt x="39" y="18"/>
                    <a:pt x="40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40" y="18"/>
                    <a:pt x="40" y="18"/>
                  </a:cubicBezTo>
                  <a:cubicBezTo>
                    <a:pt x="41" y="18"/>
                    <a:pt x="43" y="18"/>
                    <a:pt x="47" y="19"/>
                  </a:cubicBezTo>
                  <a:cubicBezTo>
                    <a:pt x="52" y="20"/>
                    <a:pt x="57" y="21"/>
                    <a:pt x="58" y="21"/>
                  </a:cubicBezTo>
                  <a:cubicBezTo>
                    <a:pt x="58" y="21"/>
                    <a:pt x="57" y="20"/>
                    <a:pt x="56" y="20"/>
                  </a:cubicBezTo>
                  <a:cubicBezTo>
                    <a:pt x="55" y="18"/>
                    <a:pt x="54" y="17"/>
                    <a:pt x="52" y="17"/>
                  </a:cubicBezTo>
                  <a:cubicBezTo>
                    <a:pt x="51" y="17"/>
                    <a:pt x="50" y="17"/>
                    <a:pt x="49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7" y="17"/>
                    <a:pt x="47" y="17"/>
                  </a:cubicBezTo>
                  <a:cubicBezTo>
                    <a:pt x="44" y="17"/>
                    <a:pt x="34" y="16"/>
                    <a:pt x="25" y="14"/>
                  </a:cubicBezTo>
                  <a:cubicBezTo>
                    <a:pt x="15" y="11"/>
                    <a:pt x="28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9"/>
                    <a:pt x="33" y="7"/>
                    <a:pt x="32" y="5"/>
                  </a:cubicBezTo>
                  <a:cubicBezTo>
                    <a:pt x="30" y="2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1"/>
                    <a:pt x="22" y="1"/>
                    <a:pt x="21" y="1"/>
                  </a:cubicBezTo>
                  <a:cubicBezTo>
                    <a:pt x="18" y="0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43" name="Freeform 192">
              <a:extLst>
                <a:ext uri="{FF2B5EF4-FFF2-40B4-BE49-F238E27FC236}">
                  <a16:creationId xmlns:a16="http://schemas.microsoft.com/office/drawing/2014/main" id="{9222336B-6E49-47EC-B803-B6286049D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325" y="4876800"/>
              <a:ext cx="346075" cy="136525"/>
            </a:xfrm>
            <a:custGeom>
              <a:avLst/>
              <a:gdLst>
                <a:gd name="T0" fmla="*/ 102 w 128"/>
                <a:gd name="T1" fmla="*/ 1 h 50"/>
                <a:gd name="T2" fmla="*/ 104 w 128"/>
                <a:gd name="T3" fmla="*/ 2 h 50"/>
                <a:gd name="T4" fmla="*/ 106 w 128"/>
                <a:gd name="T5" fmla="*/ 2 h 50"/>
                <a:gd name="T6" fmla="*/ 101 w 128"/>
                <a:gd name="T7" fmla="*/ 3 h 50"/>
                <a:gd name="T8" fmla="*/ 98 w 128"/>
                <a:gd name="T9" fmla="*/ 2 h 50"/>
                <a:gd name="T10" fmla="*/ 96 w 128"/>
                <a:gd name="T11" fmla="*/ 8 h 50"/>
                <a:gd name="T12" fmla="*/ 95 w 128"/>
                <a:gd name="T13" fmla="*/ 20 h 50"/>
                <a:gd name="T14" fmla="*/ 78 w 128"/>
                <a:gd name="T15" fmla="*/ 23 h 50"/>
                <a:gd name="T16" fmla="*/ 72 w 128"/>
                <a:gd name="T17" fmla="*/ 23 h 50"/>
                <a:gd name="T18" fmla="*/ 67 w 128"/>
                <a:gd name="T19" fmla="*/ 28 h 50"/>
                <a:gd name="T20" fmla="*/ 63 w 128"/>
                <a:gd name="T21" fmla="*/ 29 h 50"/>
                <a:gd name="T22" fmla="*/ 58 w 128"/>
                <a:gd name="T23" fmla="*/ 29 h 50"/>
                <a:gd name="T24" fmla="*/ 5 w 128"/>
                <a:gd name="T25" fmla="*/ 40 h 50"/>
                <a:gd name="T26" fmla="*/ 2 w 128"/>
                <a:gd name="T27" fmla="*/ 42 h 50"/>
                <a:gd name="T28" fmla="*/ 1 w 128"/>
                <a:gd name="T29" fmla="*/ 42 h 50"/>
                <a:gd name="T30" fmla="*/ 3 w 128"/>
                <a:gd name="T31" fmla="*/ 43 h 50"/>
                <a:gd name="T32" fmla="*/ 7 w 128"/>
                <a:gd name="T33" fmla="*/ 42 h 50"/>
                <a:gd name="T34" fmla="*/ 11 w 128"/>
                <a:gd name="T35" fmla="*/ 46 h 50"/>
                <a:gd name="T36" fmla="*/ 18 w 128"/>
                <a:gd name="T37" fmla="*/ 49 h 50"/>
                <a:gd name="T38" fmla="*/ 19 w 128"/>
                <a:gd name="T39" fmla="*/ 49 h 50"/>
                <a:gd name="T40" fmla="*/ 24 w 128"/>
                <a:gd name="T41" fmla="*/ 50 h 50"/>
                <a:gd name="T42" fmla="*/ 21 w 128"/>
                <a:gd name="T43" fmla="*/ 39 h 50"/>
                <a:gd name="T44" fmla="*/ 35 w 128"/>
                <a:gd name="T45" fmla="*/ 36 h 50"/>
                <a:gd name="T46" fmla="*/ 58 w 128"/>
                <a:gd name="T47" fmla="*/ 34 h 50"/>
                <a:gd name="T48" fmla="*/ 61 w 128"/>
                <a:gd name="T49" fmla="*/ 34 h 50"/>
                <a:gd name="T50" fmla="*/ 64 w 128"/>
                <a:gd name="T51" fmla="*/ 35 h 50"/>
                <a:gd name="T52" fmla="*/ 78 w 128"/>
                <a:gd name="T53" fmla="*/ 37 h 50"/>
                <a:gd name="T54" fmla="*/ 85 w 128"/>
                <a:gd name="T55" fmla="*/ 33 h 50"/>
                <a:gd name="T56" fmla="*/ 89 w 128"/>
                <a:gd name="T57" fmla="*/ 33 h 50"/>
                <a:gd name="T58" fmla="*/ 95 w 128"/>
                <a:gd name="T59" fmla="*/ 33 h 50"/>
                <a:gd name="T60" fmla="*/ 107 w 128"/>
                <a:gd name="T61" fmla="*/ 32 h 50"/>
                <a:gd name="T62" fmla="*/ 108 w 128"/>
                <a:gd name="T63" fmla="*/ 32 h 50"/>
                <a:gd name="T64" fmla="*/ 117 w 128"/>
                <a:gd name="T65" fmla="*/ 29 h 50"/>
                <a:gd name="T66" fmla="*/ 120 w 128"/>
                <a:gd name="T67" fmla="*/ 30 h 50"/>
                <a:gd name="T68" fmla="*/ 125 w 128"/>
                <a:gd name="T69" fmla="*/ 23 h 50"/>
                <a:gd name="T70" fmla="*/ 106 w 128"/>
                <a:gd name="T7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50">
                  <a:moveTo>
                    <a:pt x="105" y="0"/>
                  </a:moveTo>
                  <a:cubicBezTo>
                    <a:pt x="103" y="0"/>
                    <a:pt x="102" y="0"/>
                    <a:pt x="102" y="1"/>
                  </a:cubicBezTo>
                  <a:cubicBezTo>
                    <a:pt x="102" y="1"/>
                    <a:pt x="102" y="2"/>
                    <a:pt x="104" y="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5" y="2"/>
                    <a:pt x="105" y="1"/>
                    <a:pt x="105" y="1"/>
                  </a:cubicBezTo>
                  <a:cubicBezTo>
                    <a:pt x="106" y="1"/>
                    <a:pt x="106" y="2"/>
                    <a:pt x="106" y="2"/>
                  </a:cubicBezTo>
                  <a:cubicBezTo>
                    <a:pt x="105" y="3"/>
                    <a:pt x="104" y="3"/>
                    <a:pt x="103" y="3"/>
                  </a:cubicBezTo>
                  <a:cubicBezTo>
                    <a:pt x="102" y="3"/>
                    <a:pt x="102" y="3"/>
                    <a:pt x="101" y="3"/>
                  </a:cubicBezTo>
                  <a:cubicBezTo>
                    <a:pt x="100" y="2"/>
                    <a:pt x="99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7" y="2"/>
                    <a:pt x="97" y="3"/>
                    <a:pt x="96" y="5"/>
                  </a:cubicBezTo>
                  <a:cubicBezTo>
                    <a:pt x="96" y="6"/>
                    <a:pt x="97" y="8"/>
                    <a:pt x="96" y="8"/>
                  </a:cubicBezTo>
                  <a:cubicBezTo>
                    <a:pt x="94" y="8"/>
                    <a:pt x="102" y="10"/>
                    <a:pt x="101" y="14"/>
                  </a:cubicBezTo>
                  <a:cubicBezTo>
                    <a:pt x="101" y="16"/>
                    <a:pt x="98" y="18"/>
                    <a:pt x="95" y="20"/>
                  </a:cubicBezTo>
                  <a:cubicBezTo>
                    <a:pt x="91" y="21"/>
                    <a:pt x="86" y="22"/>
                    <a:pt x="82" y="23"/>
                  </a:cubicBezTo>
                  <a:cubicBezTo>
                    <a:pt x="80" y="23"/>
                    <a:pt x="79" y="23"/>
                    <a:pt x="78" y="23"/>
                  </a:cubicBezTo>
                  <a:cubicBezTo>
                    <a:pt x="76" y="23"/>
                    <a:pt x="75" y="23"/>
                    <a:pt x="74" y="23"/>
                  </a:cubicBezTo>
                  <a:cubicBezTo>
                    <a:pt x="74" y="23"/>
                    <a:pt x="73" y="23"/>
                    <a:pt x="72" y="23"/>
                  </a:cubicBezTo>
                  <a:cubicBezTo>
                    <a:pt x="72" y="23"/>
                    <a:pt x="71" y="23"/>
                    <a:pt x="71" y="24"/>
                  </a:cubicBezTo>
                  <a:cubicBezTo>
                    <a:pt x="71" y="25"/>
                    <a:pt x="70" y="26"/>
                    <a:pt x="67" y="28"/>
                  </a:cubicBezTo>
                  <a:cubicBezTo>
                    <a:pt x="64" y="29"/>
                    <a:pt x="64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2" y="29"/>
                  </a:cubicBezTo>
                  <a:cubicBezTo>
                    <a:pt x="62" y="29"/>
                    <a:pt x="60" y="29"/>
                    <a:pt x="58" y="29"/>
                  </a:cubicBezTo>
                  <a:cubicBezTo>
                    <a:pt x="38" y="32"/>
                    <a:pt x="13" y="32"/>
                    <a:pt x="11" y="38"/>
                  </a:cubicBezTo>
                  <a:cubicBezTo>
                    <a:pt x="9" y="39"/>
                    <a:pt x="7" y="39"/>
                    <a:pt x="5" y="40"/>
                  </a:cubicBezTo>
                  <a:cubicBezTo>
                    <a:pt x="2" y="40"/>
                    <a:pt x="0" y="41"/>
                    <a:pt x="1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1" y="42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3"/>
                    <a:pt x="2" y="43"/>
                    <a:pt x="3" y="43"/>
                  </a:cubicBezTo>
                  <a:cubicBezTo>
                    <a:pt x="4" y="43"/>
                    <a:pt x="4" y="43"/>
                    <a:pt x="5" y="43"/>
                  </a:cubicBezTo>
                  <a:cubicBezTo>
                    <a:pt x="7" y="43"/>
                    <a:pt x="8" y="43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10" y="44"/>
                    <a:pt x="11" y="46"/>
                  </a:cubicBezTo>
                  <a:cubicBezTo>
                    <a:pt x="11" y="48"/>
                    <a:pt x="15" y="49"/>
                    <a:pt x="17" y="49"/>
                  </a:cubicBezTo>
                  <a:cubicBezTo>
                    <a:pt x="17" y="49"/>
                    <a:pt x="18" y="49"/>
                    <a:pt x="18" y="49"/>
                  </a:cubicBezTo>
                  <a:cubicBezTo>
                    <a:pt x="18" y="49"/>
                    <a:pt x="18" y="48"/>
                    <a:pt x="18" y="48"/>
                  </a:cubicBezTo>
                  <a:cubicBezTo>
                    <a:pt x="18" y="48"/>
                    <a:pt x="19" y="49"/>
                    <a:pt x="19" y="49"/>
                  </a:cubicBezTo>
                  <a:cubicBezTo>
                    <a:pt x="20" y="50"/>
                    <a:pt x="22" y="50"/>
                    <a:pt x="23" y="50"/>
                  </a:cubicBezTo>
                  <a:cubicBezTo>
                    <a:pt x="23" y="50"/>
                    <a:pt x="24" y="50"/>
                    <a:pt x="24" y="50"/>
                  </a:cubicBezTo>
                  <a:cubicBezTo>
                    <a:pt x="24" y="49"/>
                    <a:pt x="28" y="47"/>
                    <a:pt x="29" y="44"/>
                  </a:cubicBezTo>
                  <a:cubicBezTo>
                    <a:pt x="30" y="42"/>
                    <a:pt x="23" y="40"/>
                    <a:pt x="21" y="39"/>
                  </a:cubicBezTo>
                  <a:cubicBezTo>
                    <a:pt x="18" y="39"/>
                    <a:pt x="18" y="38"/>
                    <a:pt x="22" y="38"/>
                  </a:cubicBezTo>
                  <a:cubicBezTo>
                    <a:pt x="26" y="38"/>
                    <a:pt x="28" y="36"/>
                    <a:pt x="35" y="36"/>
                  </a:cubicBezTo>
                  <a:cubicBezTo>
                    <a:pt x="38" y="36"/>
                    <a:pt x="42" y="36"/>
                    <a:pt x="47" y="35"/>
                  </a:cubicBezTo>
                  <a:cubicBezTo>
                    <a:pt x="53" y="35"/>
                    <a:pt x="56" y="34"/>
                    <a:pt x="58" y="34"/>
                  </a:cubicBezTo>
                  <a:cubicBezTo>
                    <a:pt x="59" y="34"/>
                    <a:pt x="60" y="34"/>
                    <a:pt x="61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5"/>
                    <a:pt x="61" y="35"/>
                  </a:cubicBezTo>
                  <a:cubicBezTo>
                    <a:pt x="62" y="35"/>
                    <a:pt x="63" y="35"/>
                    <a:pt x="64" y="35"/>
                  </a:cubicBezTo>
                  <a:cubicBezTo>
                    <a:pt x="70" y="35"/>
                    <a:pt x="65" y="38"/>
                    <a:pt x="70" y="38"/>
                  </a:cubicBezTo>
                  <a:cubicBezTo>
                    <a:pt x="71" y="38"/>
                    <a:pt x="74" y="38"/>
                    <a:pt x="78" y="37"/>
                  </a:cubicBezTo>
                  <a:cubicBezTo>
                    <a:pt x="81" y="37"/>
                    <a:pt x="83" y="36"/>
                    <a:pt x="84" y="35"/>
                  </a:cubicBezTo>
                  <a:cubicBezTo>
                    <a:pt x="85" y="33"/>
                    <a:pt x="83" y="33"/>
                    <a:pt x="85" y="33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89" y="33"/>
                    <a:pt x="90" y="33"/>
                    <a:pt x="89" y="33"/>
                  </a:cubicBezTo>
                  <a:cubicBezTo>
                    <a:pt x="88" y="33"/>
                    <a:pt x="89" y="33"/>
                    <a:pt x="92" y="33"/>
                  </a:cubicBezTo>
                  <a:cubicBezTo>
                    <a:pt x="93" y="33"/>
                    <a:pt x="94" y="33"/>
                    <a:pt x="95" y="33"/>
                  </a:cubicBezTo>
                  <a:cubicBezTo>
                    <a:pt x="99" y="33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8" y="32"/>
                    <a:pt x="108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9" y="32"/>
                    <a:pt x="110" y="32"/>
                    <a:pt x="113" y="30"/>
                  </a:cubicBezTo>
                  <a:cubicBezTo>
                    <a:pt x="114" y="30"/>
                    <a:pt x="116" y="29"/>
                    <a:pt x="117" y="29"/>
                  </a:cubicBezTo>
                  <a:cubicBezTo>
                    <a:pt x="118" y="29"/>
                    <a:pt x="118" y="30"/>
                    <a:pt x="119" y="30"/>
                  </a:cubicBezTo>
                  <a:cubicBezTo>
                    <a:pt x="119" y="30"/>
                    <a:pt x="119" y="30"/>
                    <a:pt x="120" y="30"/>
                  </a:cubicBezTo>
                  <a:cubicBezTo>
                    <a:pt x="122" y="30"/>
                    <a:pt x="128" y="28"/>
                    <a:pt x="125" y="24"/>
                  </a:cubicBezTo>
                  <a:cubicBezTo>
                    <a:pt x="125" y="24"/>
                    <a:pt x="125" y="23"/>
                    <a:pt x="125" y="23"/>
                  </a:cubicBezTo>
                  <a:cubicBezTo>
                    <a:pt x="121" y="19"/>
                    <a:pt x="126" y="12"/>
                    <a:pt x="119" y="8"/>
                  </a:cubicBezTo>
                  <a:cubicBezTo>
                    <a:pt x="113" y="4"/>
                    <a:pt x="108" y="0"/>
                    <a:pt x="106" y="0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44" name="Freeform 193">
              <a:extLst>
                <a:ext uri="{FF2B5EF4-FFF2-40B4-BE49-F238E27FC236}">
                  <a16:creationId xmlns:a16="http://schemas.microsoft.com/office/drawing/2014/main" id="{D89C6586-FEEE-4DED-AA16-A9BE57FEC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4388" y="5135563"/>
              <a:ext cx="111125" cy="19050"/>
            </a:xfrm>
            <a:custGeom>
              <a:avLst/>
              <a:gdLst>
                <a:gd name="T0" fmla="*/ 22 w 41"/>
                <a:gd name="T1" fmla="*/ 0 h 7"/>
                <a:gd name="T2" fmla="*/ 7 w 41"/>
                <a:gd name="T3" fmla="*/ 7 h 7"/>
                <a:gd name="T4" fmla="*/ 11 w 41"/>
                <a:gd name="T5" fmla="*/ 7 h 7"/>
                <a:gd name="T6" fmla="*/ 29 w 41"/>
                <a:gd name="T7" fmla="*/ 1 h 7"/>
                <a:gd name="T8" fmla="*/ 22 w 4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7">
                  <a:moveTo>
                    <a:pt x="22" y="0"/>
                  </a:moveTo>
                  <a:cubicBezTo>
                    <a:pt x="11" y="0"/>
                    <a:pt x="0" y="4"/>
                    <a:pt x="7" y="7"/>
                  </a:cubicBezTo>
                  <a:cubicBezTo>
                    <a:pt x="9" y="7"/>
                    <a:pt x="10" y="7"/>
                    <a:pt x="11" y="7"/>
                  </a:cubicBezTo>
                  <a:cubicBezTo>
                    <a:pt x="23" y="7"/>
                    <a:pt x="41" y="3"/>
                    <a:pt x="29" y="1"/>
                  </a:cubicBezTo>
                  <a:cubicBezTo>
                    <a:pt x="27" y="0"/>
                    <a:pt x="25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45" name="Freeform 194">
              <a:extLst>
                <a:ext uri="{FF2B5EF4-FFF2-40B4-BE49-F238E27FC236}">
                  <a16:creationId xmlns:a16="http://schemas.microsoft.com/office/drawing/2014/main" id="{4357E3D2-B209-4E07-9836-3106F434D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963" y="4606925"/>
              <a:ext cx="290513" cy="47625"/>
            </a:xfrm>
            <a:custGeom>
              <a:avLst/>
              <a:gdLst>
                <a:gd name="T0" fmla="*/ 17 w 107"/>
                <a:gd name="T1" fmla="*/ 1 h 17"/>
                <a:gd name="T2" fmla="*/ 18 w 107"/>
                <a:gd name="T3" fmla="*/ 1 h 17"/>
                <a:gd name="T4" fmla="*/ 18 w 107"/>
                <a:gd name="T5" fmla="*/ 2 h 17"/>
                <a:gd name="T6" fmla="*/ 15 w 107"/>
                <a:gd name="T7" fmla="*/ 2 h 17"/>
                <a:gd name="T8" fmla="*/ 9 w 107"/>
                <a:gd name="T9" fmla="*/ 2 h 17"/>
                <a:gd name="T10" fmla="*/ 8 w 107"/>
                <a:gd name="T11" fmla="*/ 2 h 17"/>
                <a:gd name="T12" fmla="*/ 7 w 107"/>
                <a:gd name="T13" fmla="*/ 2 h 17"/>
                <a:gd name="T14" fmla="*/ 6 w 107"/>
                <a:gd name="T15" fmla="*/ 4 h 17"/>
                <a:gd name="T16" fmla="*/ 6 w 107"/>
                <a:gd name="T17" fmla="*/ 4 h 17"/>
                <a:gd name="T18" fmla="*/ 3 w 107"/>
                <a:gd name="T19" fmla="*/ 4 h 17"/>
                <a:gd name="T20" fmla="*/ 2 w 107"/>
                <a:gd name="T21" fmla="*/ 5 h 17"/>
                <a:gd name="T22" fmla="*/ 0 w 107"/>
                <a:gd name="T23" fmla="*/ 5 h 17"/>
                <a:gd name="T24" fmla="*/ 2 w 107"/>
                <a:gd name="T25" fmla="*/ 5 h 17"/>
                <a:gd name="T26" fmla="*/ 11 w 107"/>
                <a:gd name="T27" fmla="*/ 5 h 17"/>
                <a:gd name="T28" fmla="*/ 16 w 107"/>
                <a:gd name="T29" fmla="*/ 5 h 17"/>
                <a:gd name="T30" fmla="*/ 22 w 107"/>
                <a:gd name="T31" fmla="*/ 6 h 17"/>
                <a:gd name="T32" fmla="*/ 23 w 107"/>
                <a:gd name="T33" fmla="*/ 6 h 17"/>
                <a:gd name="T34" fmla="*/ 20 w 107"/>
                <a:gd name="T35" fmla="*/ 7 h 17"/>
                <a:gd name="T36" fmla="*/ 21 w 107"/>
                <a:gd name="T37" fmla="*/ 7 h 17"/>
                <a:gd name="T38" fmla="*/ 7 w 107"/>
                <a:gd name="T39" fmla="*/ 9 h 17"/>
                <a:gd name="T40" fmla="*/ 18 w 107"/>
                <a:gd name="T41" fmla="*/ 11 h 17"/>
                <a:gd name="T42" fmla="*/ 21 w 107"/>
                <a:gd name="T43" fmla="*/ 12 h 17"/>
                <a:gd name="T44" fmla="*/ 19 w 107"/>
                <a:gd name="T45" fmla="*/ 13 h 17"/>
                <a:gd name="T46" fmla="*/ 11 w 107"/>
                <a:gd name="T47" fmla="*/ 14 h 17"/>
                <a:gd name="T48" fmla="*/ 33 w 107"/>
                <a:gd name="T49" fmla="*/ 16 h 17"/>
                <a:gd name="T50" fmla="*/ 48 w 107"/>
                <a:gd name="T51" fmla="*/ 17 h 17"/>
                <a:gd name="T52" fmla="*/ 81 w 107"/>
                <a:gd name="T53" fmla="*/ 14 h 17"/>
                <a:gd name="T54" fmla="*/ 94 w 107"/>
                <a:gd name="T55" fmla="*/ 12 h 17"/>
                <a:gd name="T56" fmla="*/ 99 w 107"/>
                <a:gd name="T57" fmla="*/ 11 h 17"/>
                <a:gd name="T58" fmla="*/ 102 w 107"/>
                <a:gd name="T59" fmla="*/ 10 h 17"/>
                <a:gd name="T60" fmla="*/ 106 w 107"/>
                <a:gd name="T61" fmla="*/ 8 h 17"/>
                <a:gd name="T62" fmla="*/ 99 w 107"/>
                <a:gd name="T63" fmla="*/ 5 h 17"/>
                <a:gd name="T64" fmla="*/ 97 w 107"/>
                <a:gd name="T65" fmla="*/ 2 h 17"/>
                <a:gd name="T66" fmla="*/ 95 w 107"/>
                <a:gd name="T67" fmla="*/ 2 h 17"/>
                <a:gd name="T68" fmla="*/ 88 w 107"/>
                <a:gd name="T69" fmla="*/ 2 h 17"/>
                <a:gd name="T70" fmla="*/ 71 w 107"/>
                <a:gd name="T71" fmla="*/ 2 h 17"/>
                <a:gd name="T72" fmla="*/ 57 w 107"/>
                <a:gd name="T73" fmla="*/ 3 h 17"/>
                <a:gd name="T74" fmla="*/ 48 w 107"/>
                <a:gd name="T75" fmla="*/ 3 h 17"/>
                <a:gd name="T76" fmla="*/ 45 w 107"/>
                <a:gd name="T77" fmla="*/ 3 h 17"/>
                <a:gd name="T78" fmla="*/ 41 w 107"/>
                <a:gd name="T79" fmla="*/ 4 h 17"/>
                <a:gd name="T80" fmla="*/ 37 w 107"/>
                <a:gd name="T81" fmla="*/ 6 h 17"/>
                <a:gd name="T82" fmla="*/ 35 w 107"/>
                <a:gd name="T83" fmla="*/ 6 h 17"/>
                <a:gd name="T84" fmla="*/ 29 w 107"/>
                <a:gd name="T85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7" h="17">
                  <a:moveTo>
                    <a:pt x="18" y="0"/>
                  </a:moveTo>
                  <a:cubicBezTo>
                    <a:pt x="17" y="0"/>
                    <a:pt x="16" y="1"/>
                    <a:pt x="17" y="1"/>
                  </a:cubicBezTo>
                  <a:cubicBezTo>
                    <a:pt x="19" y="1"/>
                    <a:pt x="20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7" y="2"/>
                    <a:pt x="18" y="2"/>
                  </a:cubicBezTo>
                  <a:cubicBezTo>
                    <a:pt x="20" y="2"/>
                    <a:pt x="19" y="3"/>
                    <a:pt x="18" y="3"/>
                  </a:cubicBezTo>
                  <a:cubicBezTo>
                    <a:pt x="17" y="3"/>
                    <a:pt x="16" y="2"/>
                    <a:pt x="15" y="2"/>
                  </a:cubicBezTo>
                  <a:cubicBezTo>
                    <a:pt x="13" y="2"/>
                    <a:pt x="11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5" y="3"/>
                    <a:pt x="5" y="4"/>
                    <a:pt x="6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2" y="4"/>
                    <a:pt x="1" y="4"/>
                    <a:pt x="2" y="4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6" y="5"/>
                    <a:pt x="8" y="5"/>
                    <a:pt x="11" y="5"/>
                  </a:cubicBezTo>
                  <a:cubicBezTo>
                    <a:pt x="13" y="5"/>
                    <a:pt x="14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8" y="5"/>
                    <a:pt x="19" y="6"/>
                  </a:cubicBezTo>
                  <a:cubicBezTo>
                    <a:pt x="20" y="6"/>
                    <a:pt x="21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4" y="6"/>
                    <a:pt x="24" y="6"/>
                    <a:pt x="21" y="7"/>
                  </a:cubicBezTo>
                  <a:cubicBezTo>
                    <a:pt x="19" y="7"/>
                    <a:pt x="18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19" y="8"/>
                    <a:pt x="12" y="8"/>
                  </a:cubicBezTo>
                  <a:cubicBezTo>
                    <a:pt x="5" y="8"/>
                    <a:pt x="3" y="9"/>
                    <a:pt x="7" y="9"/>
                  </a:cubicBezTo>
                  <a:cubicBezTo>
                    <a:pt x="12" y="10"/>
                    <a:pt x="15" y="11"/>
                    <a:pt x="17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21" y="11"/>
                    <a:pt x="22" y="11"/>
                    <a:pt x="21" y="12"/>
                  </a:cubicBezTo>
                  <a:cubicBezTo>
                    <a:pt x="19" y="12"/>
                    <a:pt x="20" y="12"/>
                    <a:pt x="23" y="12"/>
                  </a:cubicBezTo>
                  <a:cubicBezTo>
                    <a:pt x="25" y="12"/>
                    <a:pt x="24" y="13"/>
                    <a:pt x="19" y="13"/>
                  </a:cubicBezTo>
                  <a:cubicBezTo>
                    <a:pt x="15" y="13"/>
                    <a:pt x="12" y="13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ubicBezTo>
                    <a:pt x="11" y="15"/>
                    <a:pt x="16" y="15"/>
                    <a:pt x="22" y="15"/>
                  </a:cubicBezTo>
                  <a:cubicBezTo>
                    <a:pt x="27" y="15"/>
                    <a:pt x="30" y="16"/>
                    <a:pt x="33" y="16"/>
                  </a:cubicBezTo>
                  <a:cubicBezTo>
                    <a:pt x="37" y="17"/>
                    <a:pt x="41" y="17"/>
                    <a:pt x="45" y="17"/>
                  </a:cubicBezTo>
                  <a:cubicBezTo>
                    <a:pt x="46" y="17"/>
                    <a:pt x="47" y="17"/>
                    <a:pt x="48" y="17"/>
                  </a:cubicBezTo>
                  <a:cubicBezTo>
                    <a:pt x="54" y="17"/>
                    <a:pt x="60" y="17"/>
                    <a:pt x="63" y="16"/>
                  </a:cubicBezTo>
                  <a:cubicBezTo>
                    <a:pt x="66" y="16"/>
                    <a:pt x="74" y="16"/>
                    <a:pt x="81" y="14"/>
                  </a:cubicBezTo>
                  <a:cubicBezTo>
                    <a:pt x="87" y="13"/>
                    <a:pt x="92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7" y="12"/>
                    <a:pt x="98" y="12"/>
                    <a:pt x="99" y="11"/>
                  </a:cubicBezTo>
                  <a:cubicBezTo>
                    <a:pt x="100" y="11"/>
                    <a:pt x="101" y="10"/>
                    <a:pt x="102" y="10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3" y="10"/>
                    <a:pt x="105" y="9"/>
                    <a:pt x="106" y="8"/>
                  </a:cubicBezTo>
                  <a:cubicBezTo>
                    <a:pt x="107" y="7"/>
                    <a:pt x="107" y="6"/>
                    <a:pt x="105" y="6"/>
                  </a:cubicBezTo>
                  <a:cubicBezTo>
                    <a:pt x="103" y="6"/>
                    <a:pt x="100" y="5"/>
                    <a:pt x="99" y="5"/>
                  </a:cubicBezTo>
                  <a:cubicBezTo>
                    <a:pt x="98" y="4"/>
                    <a:pt x="99" y="3"/>
                    <a:pt x="97" y="3"/>
                  </a:cubicBezTo>
                  <a:cubicBezTo>
                    <a:pt x="96" y="3"/>
                    <a:pt x="96" y="2"/>
                    <a:pt x="97" y="2"/>
                  </a:cubicBezTo>
                  <a:cubicBezTo>
                    <a:pt x="98" y="2"/>
                    <a:pt x="98" y="1"/>
                    <a:pt x="98" y="1"/>
                  </a:cubicBezTo>
                  <a:cubicBezTo>
                    <a:pt x="97" y="1"/>
                    <a:pt x="96" y="2"/>
                    <a:pt x="95" y="2"/>
                  </a:cubicBezTo>
                  <a:cubicBezTo>
                    <a:pt x="94" y="2"/>
                    <a:pt x="94" y="2"/>
                    <a:pt x="93" y="2"/>
                  </a:cubicBezTo>
                  <a:cubicBezTo>
                    <a:pt x="92" y="2"/>
                    <a:pt x="90" y="2"/>
                    <a:pt x="88" y="2"/>
                  </a:cubicBezTo>
                  <a:cubicBezTo>
                    <a:pt x="86" y="1"/>
                    <a:pt x="83" y="1"/>
                    <a:pt x="81" y="1"/>
                  </a:cubicBezTo>
                  <a:cubicBezTo>
                    <a:pt x="78" y="1"/>
                    <a:pt x="74" y="1"/>
                    <a:pt x="71" y="2"/>
                  </a:cubicBezTo>
                  <a:cubicBezTo>
                    <a:pt x="64" y="3"/>
                    <a:pt x="63" y="3"/>
                    <a:pt x="61" y="3"/>
                  </a:cubicBezTo>
                  <a:cubicBezTo>
                    <a:pt x="60" y="3"/>
                    <a:pt x="59" y="3"/>
                    <a:pt x="57" y="3"/>
                  </a:cubicBezTo>
                  <a:cubicBezTo>
                    <a:pt x="56" y="2"/>
                    <a:pt x="54" y="2"/>
                    <a:pt x="53" y="2"/>
                  </a:cubicBezTo>
                  <a:cubicBezTo>
                    <a:pt x="51" y="2"/>
                    <a:pt x="50" y="3"/>
                    <a:pt x="48" y="3"/>
                  </a:cubicBezTo>
                  <a:cubicBezTo>
                    <a:pt x="47" y="3"/>
                    <a:pt x="46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2" y="3"/>
                    <a:pt x="41" y="3"/>
                    <a:pt x="41" y="4"/>
                  </a:cubicBezTo>
                  <a:cubicBezTo>
                    <a:pt x="40" y="5"/>
                    <a:pt x="38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6" y="6"/>
                  </a:cubicBezTo>
                  <a:cubicBezTo>
                    <a:pt x="36" y="6"/>
                    <a:pt x="36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1" y="5"/>
                    <a:pt x="29" y="3"/>
                  </a:cubicBezTo>
                  <a:cubicBezTo>
                    <a:pt x="27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46" name="Freeform 195">
              <a:extLst>
                <a:ext uri="{FF2B5EF4-FFF2-40B4-BE49-F238E27FC236}">
                  <a16:creationId xmlns:a16="http://schemas.microsoft.com/office/drawing/2014/main" id="{56AEE54F-1416-49DA-B58C-68C9D5B82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3600" y="5265738"/>
              <a:ext cx="349250" cy="101600"/>
            </a:xfrm>
            <a:custGeom>
              <a:avLst/>
              <a:gdLst>
                <a:gd name="T0" fmla="*/ 104 w 129"/>
                <a:gd name="T1" fmla="*/ 0 h 37"/>
                <a:gd name="T2" fmla="*/ 103 w 129"/>
                <a:gd name="T3" fmla="*/ 0 h 37"/>
                <a:gd name="T4" fmla="*/ 102 w 129"/>
                <a:gd name="T5" fmla="*/ 0 h 37"/>
                <a:gd name="T6" fmla="*/ 101 w 129"/>
                <a:gd name="T7" fmla="*/ 0 h 37"/>
                <a:gd name="T8" fmla="*/ 100 w 129"/>
                <a:gd name="T9" fmla="*/ 0 h 37"/>
                <a:gd name="T10" fmla="*/ 92 w 129"/>
                <a:gd name="T11" fmla="*/ 3 h 37"/>
                <a:gd name="T12" fmla="*/ 82 w 129"/>
                <a:gd name="T13" fmla="*/ 6 h 37"/>
                <a:gd name="T14" fmla="*/ 82 w 129"/>
                <a:gd name="T15" fmla="*/ 6 h 37"/>
                <a:gd name="T16" fmla="*/ 82 w 129"/>
                <a:gd name="T17" fmla="*/ 6 h 37"/>
                <a:gd name="T18" fmla="*/ 82 w 129"/>
                <a:gd name="T19" fmla="*/ 6 h 37"/>
                <a:gd name="T20" fmla="*/ 80 w 129"/>
                <a:gd name="T21" fmla="*/ 7 h 37"/>
                <a:gd name="T22" fmla="*/ 79 w 129"/>
                <a:gd name="T23" fmla="*/ 6 h 37"/>
                <a:gd name="T24" fmla="*/ 79 w 129"/>
                <a:gd name="T25" fmla="*/ 6 h 37"/>
                <a:gd name="T26" fmla="*/ 58 w 129"/>
                <a:gd name="T27" fmla="*/ 10 h 37"/>
                <a:gd name="T28" fmla="*/ 24 w 129"/>
                <a:gd name="T29" fmla="*/ 17 h 37"/>
                <a:gd name="T30" fmla="*/ 23 w 129"/>
                <a:gd name="T31" fmla="*/ 17 h 37"/>
                <a:gd name="T32" fmla="*/ 21 w 129"/>
                <a:gd name="T33" fmla="*/ 17 h 37"/>
                <a:gd name="T34" fmla="*/ 20 w 129"/>
                <a:gd name="T35" fmla="*/ 17 h 37"/>
                <a:gd name="T36" fmla="*/ 6 w 129"/>
                <a:gd name="T37" fmla="*/ 19 h 37"/>
                <a:gd name="T38" fmla="*/ 4 w 129"/>
                <a:gd name="T39" fmla="*/ 23 h 37"/>
                <a:gd name="T40" fmla="*/ 13 w 129"/>
                <a:gd name="T41" fmla="*/ 25 h 37"/>
                <a:gd name="T42" fmla="*/ 13 w 129"/>
                <a:gd name="T43" fmla="*/ 27 h 37"/>
                <a:gd name="T44" fmla="*/ 13 w 129"/>
                <a:gd name="T45" fmla="*/ 27 h 37"/>
                <a:gd name="T46" fmla="*/ 13 w 129"/>
                <a:gd name="T47" fmla="*/ 27 h 37"/>
                <a:gd name="T48" fmla="*/ 13 w 129"/>
                <a:gd name="T49" fmla="*/ 28 h 37"/>
                <a:gd name="T50" fmla="*/ 14 w 129"/>
                <a:gd name="T51" fmla="*/ 28 h 37"/>
                <a:gd name="T52" fmla="*/ 19 w 129"/>
                <a:gd name="T53" fmla="*/ 32 h 37"/>
                <a:gd name="T54" fmla="*/ 39 w 129"/>
                <a:gd name="T55" fmla="*/ 34 h 37"/>
                <a:gd name="T56" fmla="*/ 43 w 129"/>
                <a:gd name="T57" fmla="*/ 35 h 37"/>
                <a:gd name="T58" fmla="*/ 52 w 129"/>
                <a:gd name="T59" fmla="*/ 35 h 37"/>
                <a:gd name="T60" fmla="*/ 54 w 129"/>
                <a:gd name="T61" fmla="*/ 35 h 37"/>
                <a:gd name="T62" fmla="*/ 60 w 129"/>
                <a:gd name="T63" fmla="*/ 35 h 37"/>
                <a:gd name="T64" fmla="*/ 63 w 129"/>
                <a:gd name="T65" fmla="*/ 35 h 37"/>
                <a:gd name="T66" fmla="*/ 64 w 129"/>
                <a:gd name="T67" fmla="*/ 35 h 37"/>
                <a:gd name="T68" fmla="*/ 64 w 129"/>
                <a:gd name="T69" fmla="*/ 35 h 37"/>
                <a:gd name="T70" fmla="*/ 70 w 129"/>
                <a:gd name="T71" fmla="*/ 36 h 37"/>
                <a:gd name="T72" fmla="*/ 79 w 129"/>
                <a:gd name="T73" fmla="*/ 37 h 37"/>
                <a:gd name="T74" fmla="*/ 88 w 129"/>
                <a:gd name="T75" fmla="*/ 36 h 37"/>
                <a:gd name="T76" fmla="*/ 95 w 129"/>
                <a:gd name="T77" fmla="*/ 32 h 37"/>
                <a:gd name="T78" fmla="*/ 96 w 129"/>
                <a:gd name="T79" fmla="*/ 31 h 37"/>
                <a:gd name="T80" fmla="*/ 94 w 129"/>
                <a:gd name="T81" fmla="*/ 30 h 37"/>
                <a:gd name="T82" fmla="*/ 98 w 129"/>
                <a:gd name="T83" fmla="*/ 28 h 37"/>
                <a:gd name="T84" fmla="*/ 101 w 129"/>
                <a:gd name="T85" fmla="*/ 27 h 37"/>
                <a:gd name="T86" fmla="*/ 102 w 129"/>
                <a:gd name="T87" fmla="*/ 27 h 37"/>
                <a:gd name="T88" fmla="*/ 102 w 129"/>
                <a:gd name="T89" fmla="*/ 27 h 37"/>
                <a:gd name="T90" fmla="*/ 110 w 129"/>
                <a:gd name="T91" fmla="*/ 24 h 37"/>
                <a:gd name="T92" fmla="*/ 121 w 129"/>
                <a:gd name="T93" fmla="*/ 20 h 37"/>
                <a:gd name="T94" fmla="*/ 122 w 129"/>
                <a:gd name="T95" fmla="*/ 20 h 37"/>
                <a:gd name="T96" fmla="*/ 122 w 129"/>
                <a:gd name="T97" fmla="*/ 20 h 37"/>
                <a:gd name="T98" fmla="*/ 114 w 129"/>
                <a:gd name="T99" fmla="*/ 16 h 37"/>
                <a:gd name="T100" fmla="*/ 111 w 129"/>
                <a:gd name="T101" fmla="*/ 11 h 37"/>
                <a:gd name="T102" fmla="*/ 111 w 129"/>
                <a:gd name="T103" fmla="*/ 10 h 37"/>
                <a:gd name="T104" fmla="*/ 117 w 129"/>
                <a:gd name="T105" fmla="*/ 8 h 37"/>
                <a:gd name="T106" fmla="*/ 117 w 129"/>
                <a:gd name="T107" fmla="*/ 8 h 37"/>
                <a:gd name="T108" fmla="*/ 117 w 129"/>
                <a:gd name="T109" fmla="*/ 8 h 37"/>
                <a:gd name="T110" fmla="*/ 124 w 129"/>
                <a:gd name="T111" fmla="*/ 6 h 37"/>
                <a:gd name="T112" fmla="*/ 124 w 129"/>
                <a:gd name="T113" fmla="*/ 5 h 37"/>
                <a:gd name="T114" fmla="*/ 117 w 129"/>
                <a:gd name="T115" fmla="*/ 4 h 37"/>
                <a:gd name="T116" fmla="*/ 115 w 129"/>
                <a:gd name="T117" fmla="*/ 3 h 37"/>
                <a:gd name="T118" fmla="*/ 114 w 129"/>
                <a:gd name="T119" fmla="*/ 3 h 37"/>
                <a:gd name="T120" fmla="*/ 113 w 129"/>
                <a:gd name="T121" fmla="*/ 3 h 37"/>
                <a:gd name="T122" fmla="*/ 109 w 129"/>
                <a:gd name="T123" fmla="*/ 1 h 37"/>
                <a:gd name="T124" fmla="*/ 104 w 129"/>
                <a:gd name="T12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" h="37">
                  <a:moveTo>
                    <a:pt x="104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97" y="2"/>
                    <a:pt x="92" y="3"/>
                  </a:cubicBezTo>
                  <a:cubicBezTo>
                    <a:pt x="87" y="5"/>
                    <a:pt x="81" y="6"/>
                    <a:pt x="82" y="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4" y="6"/>
                    <a:pt x="84" y="6"/>
                    <a:pt x="82" y="6"/>
                  </a:cubicBezTo>
                  <a:cubicBezTo>
                    <a:pt x="81" y="7"/>
                    <a:pt x="80" y="7"/>
                    <a:pt x="80" y="7"/>
                  </a:cubicBezTo>
                  <a:cubicBezTo>
                    <a:pt x="79" y="7"/>
                    <a:pt x="79" y="7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7" y="6"/>
                    <a:pt x="67" y="8"/>
                    <a:pt x="58" y="10"/>
                  </a:cubicBezTo>
                  <a:cubicBezTo>
                    <a:pt x="48" y="13"/>
                    <a:pt x="35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1" y="17"/>
                  </a:cubicBezTo>
                  <a:cubicBezTo>
                    <a:pt x="21" y="17"/>
                    <a:pt x="20" y="17"/>
                    <a:pt x="20" y="17"/>
                  </a:cubicBezTo>
                  <a:cubicBezTo>
                    <a:pt x="15" y="17"/>
                    <a:pt x="10" y="17"/>
                    <a:pt x="6" y="19"/>
                  </a:cubicBezTo>
                  <a:cubicBezTo>
                    <a:pt x="0" y="20"/>
                    <a:pt x="0" y="22"/>
                    <a:pt x="4" y="23"/>
                  </a:cubicBezTo>
                  <a:cubicBezTo>
                    <a:pt x="10" y="25"/>
                    <a:pt x="17" y="25"/>
                    <a:pt x="13" y="25"/>
                  </a:cubicBezTo>
                  <a:cubicBezTo>
                    <a:pt x="12" y="25"/>
                    <a:pt x="12" y="26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9"/>
                    <a:pt x="17" y="30"/>
                    <a:pt x="19" y="32"/>
                  </a:cubicBezTo>
                  <a:cubicBezTo>
                    <a:pt x="25" y="35"/>
                    <a:pt x="38" y="33"/>
                    <a:pt x="39" y="34"/>
                  </a:cubicBezTo>
                  <a:cubicBezTo>
                    <a:pt x="39" y="35"/>
                    <a:pt x="41" y="35"/>
                    <a:pt x="43" y="35"/>
                  </a:cubicBezTo>
                  <a:cubicBezTo>
                    <a:pt x="45" y="35"/>
                    <a:pt x="48" y="35"/>
                    <a:pt x="52" y="35"/>
                  </a:cubicBezTo>
                  <a:cubicBezTo>
                    <a:pt x="53" y="35"/>
                    <a:pt x="53" y="35"/>
                    <a:pt x="54" y="35"/>
                  </a:cubicBezTo>
                  <a:cubicBezTo>
                    <a:pt x="57" y="35"/>
                    <a:pt x="59" y="35"/>
                    <a:pt x="60" y="35"/>
                  </a:cubicBezTo>
                  <a:cubicBezTo>
                    <a:pt x="62" y="35"/>
                    <a:pt x="63" y="35"/>
                    <a:pt x="63" y="3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5" y="35"/>
                    <a:pt x="67" y="36"/>
                    <a:pt x="70" y="36"/>
                  </a:cubicBezTo>
                  <a:cubicBezTo>
                    <a:pt x="71" y="36"/>
                    <a:pt x="75" y="37"/>
                    <a:pt x="79" y="37"/>
                  </a:cubicBezTo>
                  <a:cubicBezTo>
                    <a:pt x="82" y="37"/>
                    <a:pt x="85" y="37"/>
                    <a:pt x="88" y="36"/>
                  </a:cubicBezTo>
                  <a:cubicBezTo>
                    <a:pt x="93" y="35"/>
                    <a:pt x="95" y="33"/>
                    <a:pt x="95" y="32"/>
                  </a:cubicBezTo>
                  <a:cubicBezTo>
                    <a:pt x="95" y="32"/>
                    <a:pt x="97" y="31"/>
                    <a:pt x="96" y="31"/>
                  </a:cubicBezTo>
                  <a:cubicBezTo>
                    <a:pt x="96" y="30"/>
                    <a:pt x="94" y="30"/>
                    <a:pt x="94" y="30"/>
                  </a:cubicBezTo>
                  <a:cubicBezTo>
                    <a:pt x="94" y="30"/>
                    <a:pt x="96" y="29"/>
                    <a:pt x="98" y="28"/>
                  </a:cubicBezTo>
                  <a:cubicBezTo>
                    <a:pt x="99" y="28"/>
                    <a:pt x="100" y="27"/>
                    <a:pt x="101" y="27"/>
                  </a:cubicBezTo>
                  <a:cubicBezTo>
                    <a:pt x="101" y="27"/>
                    <a:pt x="102" y="27"/>
                    <a:pt x="102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3" y="27"/>
                    <a:pt x="106" y="26"/>
                    <a:pt x="110" y="24"/>
                  </a:cubicBezTo>
                  <a:cubicBezTo>
                    <a:pt x="113" y="22"/>
                    <a:pt x="118" y="20"/>
                    <a:pt x="121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5" y="20"/>
                    <a:pt x="118" y="19"/>
                    <a:pt x="114" y="16"/>
                  </a:cubicBezTo>
                  <a:cubicBezTo>
                    <a:pt x="111" y="13"/>
                    <a:pt x="109" y="11"/>
                    <a:pt x="111" y="11"/>
                  </a:cubicBezTo>
                  <a:cubicBezTo>
                    <a:pt x="113" y="11"/>
                    <a:pt x="113" y="10"/>
                    <a:pt x="111" y="10"/>
                  </a:cubicBezTo>
                  <a:cubicBezTo>
                    <a:pt x="110" y="9"/>
                    <a:pt x="114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20" y="8"/>
                    <a:pt x="119" y="7"/>
                    <a:pt x="124" y="6"/>
                  </a:cubicBezTo>
                  <a:cubicBezTo>
                    <a:pt x="128" y="6"/>
                    <a:pt x="129" y="5"/>
                    <a:pt x="124" y="5"/>
                  </a:cubicBezTo>
                  <a:cubicBezTo>
                    <a:pt x="119" y="4"/>
                    <a:pt x="116" y="4"/>
                    <a:pt x="117" y="4"/>
                  </a:cubicBezTo>
                  <a:cubicBezTo>
                    <a:pt x="118" y="3"/>
                    <a:pt x="116" y="3"/>
                    <a:pt x="115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3"/>
                    <a:pt x="113" y="3"/>
                    <a:pt x="113" y="3"/>
                  </a:cubicBezTo>
                  <a:cubicBezTo>
                    <a:pt x="112" y="3"/>
                    <a:pt x="112" y="2"/>
                    <a:pt x="109" y="1"/>
                  </a:cubicBezTo>
                  <a:cubicBezTo>
                    <a:pt x="107" y="0"/>
                    <a:pt x="105" y="0"/>
                    <a:pt x="10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47" name="Freeform 196">
              <a:extLst>
                <a:ext uri="{FF2B5EF4-FFF2-40B4-BE49-F238E27FC236}">
                  <a16:creationId xmlns:a16="http://schemas.microsoft.com/office/drawing/2014/main" id="{1099C2FC-59DF-40CC-A937-C6F35DD00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9188" y="5241925"/>
              <a:ext cx="76200" cy="31750"/>
            </a:xfrm>
            <a:custGeom>
              <a:avLst/>
              <a:gdLst>
                <a:gd name="T0" fmla="*/ 6 w 28"/>
                <a:gd name="T1" fmla="*/ 0 h 12"/>
                <a:gd name="T2" fmla="*/ 2 w 28"/>
                <a:gd name="T3" fmla="*/ 1 h 12"/>
                <a:gd name="T4" fmla="*/ 0 w 28"/>
                <a:gd name="T5" fmla="*/ 5 h 12"/>
                <a:gd name="T6" fmla="*/ 3 w 28"/>
                <a:gd name="T7" fmla="*/ 9 h 12"/>
                <a:gd name="T8" fmla="*/ 17 w 28"/>
                <a:gd name="T9" fmla="*/ 12 h 12"/>
                <a:gd name="T10" fmla="*/ 27 w 28"/>
                <a:gd name="T11" fmla="*/ 7 h 12"/>
                <a:gd name="T12" fmla="*/ 24 w 28"/>
                <a:gd name="T13" fmla="*/ 5 h 12"/>
                <a:gd name="T14" fmla="*/ 14 w 28"/>
                <a:gd name="T15" fmla="*/ 1 h 12"/>
                <a:gd name="T16" fmla="*/ 6 w 28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2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0" y="7"/>
                    <a:pt x="0" y="8"/>
                    <a:pt x="3" y="9"/>
                  </a:cubicBezTo>
                  <a:cubicBezTo>
                    <a:pt x="6" y="11"/>
                    <a:pt x="12" y="12"/>
                    <a:pt x="17" y="12"/>
                  </a:cubicBezTo>
                  <a:cubicBezTo>
                    <a:pt x="23" y="12"/>
                    <a:pt x="28" y="10"/>
                    <a:pt x="27" y="7"/>
                  </a:cubicBezTo>
                  <a:cubicBezTo>
                    <a:pt x="26" y="6"/>
                    <a:pt x="25" y="6"/>
                    <a:pt x="24" y="5"/>
                  </a:cubicBezTo>
                  <a:cubicBezTo>
                    <a:pt x="21" y="4"/>
                    <a:pt x="17" y="2"/>
                    <a:pt x="14" y="1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48" name="Freeform 197">
              <a:extLst>
                <a:ext uri="{FF2B5EF4-FFF2-40B4-BE49-F238E27FC236}">
                  <a16:creationId xmlns:a16="http://schemas.microsoft.com/office/drawing/2014/main" id="{4E25F97F-EE54-4005-8F47-C517A6437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9500" y="5437188"/>
              <a:ext cx="271463" cy="125412"/>
            </a:xfrm>
            <a:custGeom>
              <a:avLst/>
              <a:gdLst>
                <a:gd name="T0" fmla="*/ 86 w 100"/>
                <a:gd name="T1" fmla="*/ 0 h 46"/>
                <a:gd name="T2" fmla="*/ 86 w 100"/>
                <a:gd name="T3" fmla="*/ 0 h 46"/>
                <a:gd name="T4" fmla="*/ 83 w 100"/>
                <a:gd name="T5" fmla="*/ 4 h 46"/>
                <a:gd name="T6" fmla="*/ 75 w 100"/>
                <a:gd name="T7" fmla="*/ 6 h 46"/>
                <a:gd name="T8" fmla="*/ 74 w 100"/>
                <a:gd name="T9" fmla="*/ 6 h 46"/>
                <a:gd name="T10" fmla="*/ 73 w 100"/>
                <a:gd name="T11" fmla="*/ 6 h 46"/>
                <a:gd name="T12" fmla="*/ 72 w 100"/>
                <a:gd name="T13" fmla="*/ 6 h 46"/>
                <a:gd name="T14" fmla="*/ 72 w 100"/>
                <a:gd name="T15" fmla="*/ 7 h 46"/>
                <a:gd name="T16" fmla="*/ 71 w 100"/>
                <a:gd name="T17" fmla="*/ 7 h 46"/>
                <a:gd name="T18" fmla="*/ 71 w 100"/>
                <a:gd name="T19" fmla="*/ 7 h 46"/>
                <a:gd name="T20" fmla="*/ 70 w 100"/>
                <a:gd name="T21" fmla="*/ 8 h 46"/>
                <a:gd name="T22" fmla="*/ 68 w 100"/>
                <a:gd name="T23" fmla="*/ 9 h 46"/>
                <a:gd name="T24" fmla="*/ 65 w 100"/>
                <a:gd name="T25" fmla="*/ 10 h 46"/>
                <a:gd name="T26" fmla="*/ 64 w 100"/>
                <a:gd name="T27" fmla="*/ 9 h 46"/>
                <a:gd name="T28" fmla="*/ 64 w 100"/>
                <a:gd name="T29" fmla="*/ 9 h 46"/>
                <a:gd name="T30" fmla="*/ 62 w 100"/>
                <a:gd name="T31" fmla="*/ 10 h 46"/>
                <a:gd name="T32" fmla="*/ 60 w 100"/>
                <a:gd name="T33" fmla="*/ 12 h 46"/>
                <a:gd name="T34" fmla="*/ 59 w 100"/>
                <a:gd name="T35" fmla="*/ 12 h 46"/>
                <a:gd name="T36" fmla="*/ 58 w 100"/>
                <a:gd name="T37" fmla="*/ 11 h 46"/>
                <a:gd name="T38" fmla="*/ 57 w 100"/>
                <a:gd name="T39" fmla="*/ 11 h 46"/>
                <a:gd name="T40" fmla="*/ 54 w 100"/>
                <a:gd name="T41" fmla="*/ 12 h 46"/>
                <a:gd name="T42" fmla="*/ 48 w 100"/>
                <a:gd name="T43" fmla="*/ 13 h 46"/>
                <a:gd name="T44" fmla="*/ 47 w 100"/>
                <a:gd name="T45" fmla="*/ 13 h 46"/>
                <a:gd name="T46" fmla="*/ 46 w 100"/>
                <a:gd name="T47" fmla="*/ 13 h 46"/>
                <a:gd name="T48" fmla="*/ 39 w 100"/>
                <a:gd name="T49" fmla="*/ 13 h 46"/>
                <a:gd name="T50" fmla="*/ 21 w 100"/>
                <a:gd name="T51" fmla="*/ 17 h 46"/>
                <a:gd name="T52" fmla="*/ 21 w 100"/>
                <a:gd name="T53" fmla="*/ 25 h 46"/>
                <a:gd name="T54" fmla="*/ 8 w 100"/>
                <a:gd name="T55" fmla="*/ 32 h 46"/>
                <a:gd name="T56" fmla="*/ 10 w 100"/>
                <a:gd name="T57" fmla="*/ 43 h 46"/>
                <a:gd name="T58" fmla="*/ 26 w 100"/>
                <a:gd name="T59" fmla="*/ 46 h 46"/>
                <a:gd name="T60" fmla="*/ 30 w 100"/>
                <a:gd name="T61" fmla="*/ 46 h 46"/>
                <a:gd name="T62" fmla="*/ 60 w 100"/>
                <a:gd name="T63" fmla="*/ 38 h 46"/>
                <a:gd name="T64" fmla="*/ 87 w 100"/>
                <a:gd name="T65" fmla="*/ 20 h 46"/>
                <a:gd name="T66" fmla="*/ 95 w 100"/>
                <a:gd name="T67" fmla="*/ 12 h 46"/>
                <a:gd name="T68" fmla="*/ 95 w 100"/>
                <a:gd name="T69" fmla="*/ 12 h 46"/>
                <a:gd name="T70" fmla="*/ 97 w 100"/>
                <a:gd name="T71" fmla="*/ 13 h 46"/>
                <a:gd name="T72" fmla="*/ 100 w 100"/>
                <a:gd name="T73" fmla="*/ 11 h 46"/>
                <a:gd name="T74" fmla="*/ 98 w 100"/>
                <a:gd name="T75" fmla="*/ 10 h 46"/>
                <a:gd name="T76" fmla="*/ 96 w 100"/>
                <a:gd name="T77" fmla="*/ 5 h 46"/>
                <a:gd name="T78" fmla="*/ 86 w 100"/>
                <a:gd name="T7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0" h="46">
                  <a:moveTo>
                    <a:pt x="86" y="0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83" y="1"/>
                    <a:pt x="85" y="2"/>
                    <a:pt x="83" y="4"/>
                  </a:cubicBezTo>
                  <a:cubicBezTo>
                    <a:pt x="81" y="5"/>
                    <a:pt x="76" y="6"/>
                    <a:pt x="75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3" y="6"/>
                  </a:cubicBezTo>
                  <a:cubicBezTo>
                    <a:pt x="73" y="6"/>
                    <a:pt x="72" y="6"/>
                    <a:pt x="72" y="6"/>
                  </a:cubicBezTo>
                  <a:cubicBezTo>
                    <a:pt x="72" y="7"/>
                    <a:pt x="73" y="7"/>
                    <a:pt x="72" y="7"/>
                  </a:cubicBezTo>
                  <a:cubicBezTo>
                    <a:pt x="72" y="7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0" y="7"/>
                    <a:pt x="69" y="8"/>
                    <a:pt x="70" y="8"/>
                  </a:cubicBezTo>
                  <a:cubicBezTo>
                    <a:pt x="72" y="8"/>
                    <a:pt x="70" y="9"/>
                    <a:pt x="68" y="9"/>
                  </a:cubicBezTo>
                  <a:cubicBezTo>
                    <a:pt x="67" y="10"/>
                    <a:pt x="66" y="10"/>
                    <a:pt x="65" y="10"/>
                  </a:cubicBezTo>
                  <a:cubicBezTo>
                    <a:pt x="65" y="10"/>
                    <a:pt x="64" y="10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3" y="10"/>
                    <a:pt x="62" y="10"/>
                  </a:cubicBezTo>
                  <a:cubicBezTo>
                    <a:pt x="61" y="11"/>
                    <a:pt x="61" y="11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ubicBezTo>
                    <a:pt x="58" y="12"/>
                    <a:pt x="58" y="11"/>
                    <a:pt x="58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1"/>
                    <a:pt x="55" y="11"/>
                    <a:pt x="54" y="12"/>
                  </a:cubicBezTo>
                  <a:cubicBezTo>
                    <a:pt x="53" y="13"/>
                    <a:pt x="51" y="13"/>
                    <a:pt x="48" y="13"/>
                  </a:cubicBezTo>
                  <a:cubicBezTo>
                    <a:pt x="48" y="13"/>
                    <a:pt x="48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2" y="13"/>
                    <a:pt x="40" y="13"/>
                    <a:pt x="39" y="13"/>
                  </a:cubicBezTo>
                  <a:cubicBezTo>
                    <a:pt x="38" y="14"/>
                    <a:pt x="22" y="13"/>
                    <a:pt x="21" y="17"/>
                  </a:cubicBezTo>
                  <a:cubicBezTo>
                    <a:pt x="20" y="20"/>
                    <a:pt x="22" y="24"/>
                    <a:pt x="21" y="25"/>
                  </a:cubicBezTo>
                  <a:cubicBezTo>
                    <a:pt x="20" y="27"/>
                    <a:pt x="13" y="30"/>
                    <a:pt x="8" y="32"/>
                  </a:cubicBezTo>
                  <a:cubicBezTo>
                    <a:pt x="0" y="35"/>
                    <a:pt x="5" y="41"/>
                    <a:pt x="10" y="43"/>
                  </a:cubicBezTo>
                  <a:cubicBezTo>
                    <a:pt x="14" y="45"/>
                    <a:pt x="20" y="46"/>
                    <a:pt x="26" y="46"/>
                  </a:cubicBezTo>
                  <a:cubicBezTo>
                    <a:pt x="27" y="46"/>
                    <a:pt x="29" y="46"/>
                    <a:pt x="30" y="46"/>
                  </a:cubicBezTo>
                  <a:cubicBezTo>
                    <a:pt x="48" y="46"/>
                    <a:pt x="54" y="42"/>
                    <a:pt x="60" y="38"/>
                  </a:cubicBezTo>
                  <a:cubicBezTo>
                    <a:pt x="69" y="33"/>
                    <a:pt x="81" y="26"/>
                    <a:pt x="87" y="20"/>
                  </a:cubicBezTo>
                  <a:cubicBezTo>
                    <a:pt x="92" y="16"/>
                    <a:pt x="93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6" y="12"/>
                    <a:pt x="96" y="13"/>
                    <a:pt x="97" y="13"/>
                  </a:cubicBezTo>
                  <a:cubicBezTo>
                    <a:pt x="98" y="13"/>
                    <a:pt x="100" y="12"/>
                    <a:pt x="100" y="11"/>
                  </a:cubicBezTo>
                  <a:cubicBezTo>
                    <a:pt x="100" y="11"/>
                    <a:pt x="99" y="10"/>
                    <a:pt x="98" y="10"/>
                  </a:cubicBezTo>
                  <a:cubicBezTo>
                    <a:pt x="99" y="8"/>
                    <a:pt x="98" y="6"/>
                    <a:pt x="96" y="5"/>
                  </a:cubicBezTo>
                  <a:cubicBezTo>
                    <a:pt x="94" y="2"/>
                    <a:pt x="89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49" name="Freeform 198">
              <a:extLst>
                <a:ext uri="{FF2B5EF4-FFF2-40B4-BE49-F238E27FC236}">
                  <a16:creationId xmlns:a16="http://schemas.microsoft.com/office/drawing/2014/main" id="{E5E6841F-7FEE-4448-AB36-FE31EEFB8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8438" y="5113338"/>
              <a:ext cx="11113" cy="3175"/>
            </a:xfrm>
            <a:custGeom>
              <a:avLst/>
              <a:gdLst>
                <a:gd name="T0" fmla="*/ 0 w 4"/>
                <a:gd name="T1" fmla="*/ 0 h 1"/>
                <a:gd name="T2" fmla="*/ 1 w 4"/>
                <a:gd name="T3" fmla="*/ 1 h 1"/>
                <a:gd name="T4" fmla="*/ 3 w 4"/>
                <a:gd name="T5" fmla="*/ 1 h 1"/>
                <a:gd name="T6" fmla="*/ 3 w 4"/>
                <a:gd name="T7" fmla="*/ 1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50" name="Freeform 199">
              <a:extLst>
                <a:ext uri="{FF2B5EF4-FFF2-40B4-BE49-F238E27FC236}">
                  <a16:creationId xmlns:a16="http://schemas.microsoft.com/office/drawing/2014/main" id="{62E54498-EA54-40D6-B7EB-FBBA3522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5738" y="5113338"/>
              <a:ext cx="12700" cy="3175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3 w 5"/>
                <a:gd name="T5" fmla="*/ 1 h 1"/>
                <a:gd name="T6" fmla="*/ 4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2" y="1"/>
                    <a:pt x="3" y="1"/>
                  </a:cubicBezTo>
                  <a:cubicBezTo>
                    <a:pt x="4" y="1"/>
                    <a:pt x="5" y="1"/>
                    <a:pt x="4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51" name="Freeform 200">
              <a:extLst>
                <a:ext uri="{FF2B5EF4-FFF2-40B4-BE49-F238E27FC236}">
                  <a16:creationId xmlns:a16="http://schemas.microsoft.com/office/drawing/2014/main" id="{FD422441-AB0A-416F-9AEF-305BBF469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050" y="5276850"/>
              <a:ext cx="379413" cy="106362"/>
            </a:xfrm>
            <a:custGeom>
              <a:avLst/>
              <a:gdLst>
                <a:gd name="T0" fmla="*/ 4 w 140"/>
                <a:gd name="T1" fmla="*/ 0 h 39"/>
                <a:gd name="T2" fmla="*/ 10 w 140"/>
                <a:gd name="T3" fmla="*/ 5 h 39"/>
                <a:gd name="T4" fmla="*/ 57 w 140"/>
                <a:gd name="T5" fmla="*/ 20 h 39"/>
                <a:gd name="T6" fmla="*/ 96 w 140"/>
                <a:gd name="T7" fmla="*/ 33 h 39"/>
                <a:gd name="T8" fmla="*/ 117 w 140"/>
                <a:gd name="T9" fmla="*/ 39 h 39"/>
                <a:gd name="T10" fmla="*/ 117 w 140"/>
                <a:gd name="T11" fmla="*/ 39 h 39"/>
                <a:gd name="T12" fmla="*/ 118 w 140"/>
                <a:gd name="T13" fmla="*/ 39 h 39"/>
                <a:gd name="T14" fmla="*/ 120 w 140"/>
                <a:gd name="T15" fmla="*/ 39 h 39"/>
                <a:gd name="T16" fmla="*/ 122 w 140"/>
                <a:gd name="T17" fmla="*/ 39 h 39"/>
                <a:gd name="T18" fmla="*/ 125 w 140"/>
                <a:gd name="T19" fmla="*/ 39 h 39"/>
                <a:gd name="T20" fmla="*/ 128 w 140"/>
                <a:gd name="T21" fmla="*/ 38 h 39"/>
                <a:gd name="T22" fmla="*/ 129 w 140"/>
                <a:gd name="T23" fmla="*/ 38 h 39"/>
                <a:gd name="T24" fmla="*/ 138 w 140"/>
                <a:gd name="T25" fmla="*/ 31 h 39"/>
                <a:gd name="T26" fmla="*/ 125 w 140"/>
                <a:gd name="T27" fmla="*/ 27 h 39"/>
                <a:gd name="T28" fmla="*/ 108 w 140"/>
                <a:gd name="T29" fmla="*/ 23 h 39"/>
                <a:gd name="T30" fmla="*/ 105 w 140"/>
                <a:gd name="T31" fmla="*/ 21 h 39"/>
                <a:gd name="T32" fmla="*/ 104 w 140"/>
                <a:gd name="T33" fmla="*/ 20 h 39"/>
                <a:gd name="T34" fmla="*/ 102 w 140"/>
                <a:gd name="T35" fmla="*/ 19 h 39"/>
                <a:gd name="T36" fmla="*/ 98 w 140"/>
                <a:gd name="T37" fmla="*/ 19 h 39"/>
                <a:gd name="T38" fmla="*/ 97 w 140"/>
                <a:gd name="T39" fmla="*/ 19 h 39"/>
                <a:gd name="T40" fmla="*/ 96 w 140"/>
                <a:gd name="T41" fmla="*/ 19 h 39"/>
                <a:gd name="T42" fmla="*/ 96 w 140"/>
                <a:gd name="T43" fmla="*/ 18 h 39"/>
                <a:gd name="T44" fmla="*/ 71 w 140"/>
                <a:gd name="T45" fmla="*/ 13 h 39"/>
                <a:gd name="T46" fmla="*/ 42 w 140"/>
                <a:gd name="T47" fmla="*/ 6 h 39"/>
                <a:gd name="T48" fmla="*/ 4 w 140"/>
                <a:gd name="T4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0" h="39">
                  <a:moveTo>
                    <a:pt x="4" y="0"/>
                  </a:moveTo>
                  <a:cubicBezTo>
                    <a:pt x="0" y="0"/>
                    <a:pt x="0" y="2"/>
                    <a:pt x="10" y="5"/>
                  </a:cubicBezTo>
                  <a:cubicBezTo>
                    <a:pt x="25" y="11"/>
                    <a:pt x="45" y="14"/>
                    <a:pt x="57" y="20"/>
                  </a:cubicBezTo>
                  <a:cubicBezTo>
                    <a:pt x="68" y="26"/>
                    <a:pt x="82" y="29"/>
                    <a:pt x="96" y="33"/>
                  </a:cubicBezTo>
                  <a:cubicBezTo>
                    <a:pt x="107" y="37"/>
                    <a:pt x="116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8" y="39"/>
                  </a:cubicBezTo>
                  <a:cubicBezTo>
                    <a:pt x="119" y="39"/>
                    <a:pt x="119" y="39"/>
                    <a:pt x="120" y="39"/>
                  </a:cubicBezTo>
                  <a:cubicBezTo>
                    <a:pt x="121" y="39"/>
                    <a:pt x="121" y="39"/>
                    <a:pt x="122" y="39"/>
                  </a:cubicBezTo>
                  <a:cubicBezTo>
                    <a:pt x="123" y="39"/>
                    <a:pt x="124" y="39"/>
                    <a:pt x="125" y="39"/>
                  </a:cubicBezTo>
                  <a:cubicBezTo>
                    <a:pt x="125" y="38"/>
                    <a:pt x="127" y="38"/>
                    <a:pt x="128" y="38"/>
                  </a:cubicBezTo>
                  <a:cubicBezTo>
                    <a:pt x="128" y="38"/>
                    <a:pt x="129" y="38"/>
                    <a:pt x="129" y="38"/>
                  </a:cubicBezTo>
                  <a:cubicBezTo>
                    <a:pt x="134" y="38"/>
                    <a:pt x="140" y="32"/>
                    <a:pt x="138" y="31"/>
                  </a:cubicBezTo>
                  <a:cubicBezTo>
                    <a:pt x="135" y="29"/>
                    <a:pt x="129" y="28"/>
                    <a:pt x="125" y="27"/>
                  </a:cubicBezTo>
                  <a:cubicBezTo>
                    <a:pt x="115" y="26"/>
                    <a:pt x="113" y="23"/>
                    <a:pt x="108" y="23"/>
                  </a:cubicBezTo>
                  <a:cubicBezTo>
                    <a:pt x="103" y="23"/>
                    <a:pt x="107" y="21"/>
                    <a:pt x="105" y="21"/>
                  </a:cubicBezTo>
                  <a:cubicBezTo>
                    <a:pt x="102" y="21"/>
                    <a:pt x="102" y="21"/>
                    <a:pt x="104" y="20"/>
                  </a:cubicBezTo>
                  <a:cubicBezTo>
                    <a:pt x="107" y="20"/>
                    <a:pt x="106" y="19"/>
                    <a:pt x="102" y="19"/>
                  </a:cubicBezTo>
                  <a:cubicBezTo>
                    <a:pt x="100" y="19"/>
                    <a:pt x="99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9"/>
                    <a:pt x="95" y="19"/>
                    <a:pt x="96" y="18"/>
                  </a:cubicBezTo>
                  <a:cubicBezTo>
                    <a:pt x="97" y="18"/>
                    <a:pt x="85" y="16"/>
                    <a:pt x="71" y="13"/>
                  </a:cubicBezTo>
                  <a:cubicBezTo>
                    <a:pt x="61" y="11"/>
                    <a:pt x="51" y="8"/>
                    <a:pt x="42" y="6"/>
                  </a:cubicBezTo>
                  <a:cubicBezTo>
                    <a:pt x="34" y="4"/>
                    <a:pt x="12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52" name="Freeform 201">
              <a:extLst>
                <a:ext uri="{FF2B5EF4-FFF2-40B4-BE49-F238E27FC236}">
                  <a16:creationId xmlns:a16="http://schemas.microsoft.com/office/drawing/2014/main" id="{98766626-B794-403F-95B4-295DF6A90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5650" y="5387975"/>
              <a:ext cx="280988" cy="19050"/>
            </a:xfrm>
            <a:custGeom>
              <a:avLst/>
              <a:gdLst>
                <a:gd name="T0" fmla="*/ 17 w 104"/>
                <a:gd name="T1" fmla="*/ 0 h 7"/>
                <a:gd name="T2" fmla="*/ 3 w 104"/>
                <a:gd name="T3" fmla="*/ 2 h 7"/>
                <a:gd name="T4" fmla="*/ 40 w 104"/>
                <a:gd name="T5" fmla="*/ 6 h 7"/>
                <a:gd name="T6" fmla="*/ 71 w 104"/>
                <a:gd name="T7" fmla="*/ 7 h 7"/>
                <a:gd name="T8" fmla="*/ 72 w 104"/>
                <a:gd name="T9" fmla="*/ 7 h 7"/>
                <a:gd name="T10" fmla="*/ 91 w 104"/>
                <a:gd name="T11" fmla="*/ 7 h 7"/>
                <a:gd name="T12" fmla="*/ 93 w 104"/>
                <a:gd name="T13" fmla="*/ 7 h 7"/>
                <a:gd name="T14" fmla="*/ 91 w 104"/>
                <a:gd name="T15" fmla="*/ 3 h 7"/>
                <a:gd name="T16" fmla="*/ 34 w 104"/>
                <a:gd name="T17" fmla="*/ 1 h 7"/>
                <a:gd name="T18" fmla="*/ 25 w 104"/>
                <a:gd name="T19" fmla="*/ 0 h 7"/>
                <a:gd name="T20" fmla="*/ 17 w 10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7">
                  <a:moveTo>
                    <a:pt x="17" y="0"/>
                  </a:moveTo>
                  <a:cubicBezTo>
                    <a:pt x="5" y="0"/>
                    <a:pt x="0" y="2"/>
                    <a:pt x="3" y="2"/>
                  </a:cubicBezTo>
                  <a:cubicBezTo>
                    <a:pt x="7" y="2"/>
                    <a:pt x="23" y="5"/>
                    <a:pt x="40" y="6"/>
                  </a:cubicBezTo>
                  <a:cubicBezTo>
                    <a:pt x="52" y="6"/>
                    <a:pt x="64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8" y="7"/>
                    <a:pt x="84" y="7"/>
                    <a:pt x="91" y="7"/>
                  </a:cubicBezTo>
                  <a:cubicBezTo>
                    <a:pt x="92" y="7"/>
                    <a:pt x="93" y="7"/>
                    <a:pt x="93" y="7"/>
                  </a:cubicBezTo>
                  <a:cubicBezTo>
                    <a:pt x="102" y="7"/>
                    <a:pt x="104" y="5"/>
                    <a:pt x="91" y="3"/>
                  </a:cubicBezTo>
                  <a:cubicBezTo>
                    <a:pt x="77" y="1"/>
                    <a:pt x="52" y="2"/>
                    <a:pt x="34" y="1"/>
                  </a:cubicBezTo>
                  <a:cubicBezTo>
                    <a:pt x="31" y="1"/>
                    <a:pt x="28" y="0"/>
                    <a:pt x="25" y="0"/>
                  </a:cubicBezTo>
                  <a:cubicBezTo>
                    <a:pt x="22" y="0"/>
                    <a:pt x="19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33BFF6-3366-418C-8747-981F5D15EF9A}"/>
              </a:ext>
            </a:extLst>
          </p:cNvPr>
          <p:cNvGrpSpPr/>
          <p:nvPr/>
        </p:nvGrpSpPr>
        <p:grpSpPr>
          <a:xfrm>
            <a:off x="859149" y="1547927"/>
            <a:ext cx="1746120" cy="2528255"/>
            <a:chOff x="946649" y="1559022"/>
            <a:chExt cx="1746120" cy="2528255"/>
          </a:xfrm>
        </p:grpSpPr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71C3F033-BBEE-46A5-9184-6AD2D56EA915}"/>
                </a:ext>
              </a:extLst>
            </p:cNvPr>
            <p:cNvGrpSpPr/>
            <p:nvPr/>
          </p:nvGrpSpPr>
          <p:grpSpPr>
            <a:xfrm>
              <a:off x="1312077" y="1920508"/>
              <a:ext cx="881914" cy="881914"/>
              <a:chOff x="1490319" y="2855075"/>
              <a:chExt cx="1656794" cy="1656794"/>
            </a:xfrm>
          </p:grpSpPr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9D767851-BB17-4C50-80F6-5D406B5D6919}"/>
                  </a:ext>
                </a:extLst>
              </p:cNvPr>
              <p:cNvSpPr/>
              <p:nvPr/>
            </p:nvSpPr>
            <p:spPr>
              <a:xfrm>
                <a:off x="1490319" y="2855075"/>
                <a:ext cx="1656794" cy="1656794"/>
              </a:xfrm>
              <a:prstGeom prst="ellipse">
                <a:avLst/>
              </a:prstGeom>
              <a:solidFill>
                <a:srgbClr val="2980B9">
                  <a:alpha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B676FE7A-4449-46A8-84FD-F3FF0026D17A}"/>
                  </a:ext>
                </a:extLst>
              </p:cNvPr>
              <p:cNvSpPr/>
              <p:nvPr/>
            </p:nvSpPr>
            <p:spPr>
              <a:xfrm>
                <a:off x="1547449" y="2912205"/>
                <a:ext cx="1542534" cy="1542534"/>
              </a:xfrm>
              <a:prstGeom prst="ellipse">
                <a:avLst/>
              </a:prstGeom>
              <a:solidFill>
                <a:srgbClr val="2980B9">
                  <a:alpha val="6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A5DAD4B0-6DB9-41A7-A15E-BFFE7851AC6A}"/>
                  </a:ext>
                </a:extLst>
              </p:cNvPr>
              <p:cNvSpPr/>
              <p:nvPr/>
            </p:nvSpPr>
            <p:spPr>
              <a:xfrm>
                <a:off x="1604582" y="2969338"/>
                <a:ext cx="1428269" cy="1428269"/>
              </a:xfrm>
              <a:prstGeom prst="ellipse">
                <a:avLst/>
              </a:prstGeom>
              <a:solidFill>
                <a:srgbClr val="2980B9">
                  <a:alpha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</p:grp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1B4D2CED-0694-4C6D-A16A-82D1DB6E6AD8}"/>
                </a:ext>
              </a:extLst>
            </p:cNvPr>
            <p:cNvCxnSpPr/>
            <p:nvPr/>
          </p:nvCxnSpPr>
          <p:spPr>
            <a:xfrm>
              <a:off x="1745414" y="2773116"/>
              <a:ext cx="0" cy="1188720"/>
            </a:xfrm>
            <a:prstGeom prst="line">
              <a:avLst/>
            </a:prstGeom>
            <a:noFill/>
            <a:ln w="41275" cap="flat" cmpd="sng" algn="ctr">
              <a:solidFill>
                <a:srgbClr val="2980B9"/>
              </a:solidFill>
              <a:prstDash val="solid"/>
              <a:miter lim="800000"/>
            </a:ln>
            <a:effectLst/>
          </p:spPr>
        </p:cxnSp>
        <p:grpSp>
          <p:nvGrpSpPr>
            <p:cNvPr id="478" name="Group 477">
              <a:extLst>
                <a:ext uri="{FF2B5EF4-FFF2-40B4-BE49-F238E27FC236}">
                  <a16:creationId xmlns:a16="http://schemas.microsoft.com/office/drawing/2014/main" id="{AFBED29E-29AD-4696-AF13-70450DF39C9A}"/>
                </a:ext>
              </a:extLst>
            </p:cNvPr>
            <p:cNvGrpSpPr/>
            <p:nvPr/>
          </p:nvGrpSpPr>
          <p:grpSpPr>
            <a:xfrm>
              <a:off x="1478162" y="3903236"/>
              <a:ext cx="539852" cy="184041"/>
              <a:chOff x="2527465" y="4563907"/>
              <a:chExt cx="539852" cy="184041"/>
            </a:xfrm>
          </p:grpSpPr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7DEA7E44-4A4C-43FF-853E-8A1F7A82F2AB}"/>
                  </a:ext>
                </a:extLst>
              </p:cNvPr>
              <p:cNvSpPr/>
              <p:nvPr/>
            </p:nvSpPr>
            <p:spPr>
              <a:xfrm>
                <a:off x="2657691" y="4608302"/>
                <a:ext cx="279400" cy="95250"/>
              </a:xfrm>
              <a:prstGeom prst="ellipse">
                <a:avLst/>
              </a:prstGeom>
              <a:solidFill>
                <a:srgbClr val="2980B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2AA37D54-3BD2-446C-9D9F-F13B77E8B55E}"/>
                  </a:ext>
                </a:extLst>
              </p:cNvPr>
              <p:cNvSpPr/>
              <p:nvPr/>
            </p:nvSpPr>
            <p:spPr>
              <a:xfrm>
                <a:off x="2527465" y="4563907"/>
                <a:ext cx="539852" cy="184041"/>
              </a:xfrm>
              <a:prstGeom prst="ellipse">
                <a:avLst/>
              </a:prstGeom>
              <a:noFill/>
              <a:ln w="22225" cap="flat" cmpd="sng" algn="ctr">
                <a:solidFill>
                  <a:srgbClr val="2980B9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</p:grpSp>
        <p:sp>
          <p:nvSpPr>
            <p:cNvPr id="487" name="TextBox 486">
              <a:extLst>
                <a:ext uri="{FF2B5EF4-FFF2-40B4-BE49-F238E27FC236}">
                  <a16:creationId xmlns:a16="http://schemas.microsoft.com/office/drawing/2014/main" id="{61461481-A806-48B4-BED8-70F812E40369}"/>
                </a:ext>
              </a:extLst>
            </p:cNvPr>
            <p:cNvSpPr txBox="1"/>
            <p:nvPr/>
          </p:nvSpPr>
          <p:spPr>
            <a:xfrm>
              <a:off x="1444823" y="2061287"/>
              <a:ext cx="6162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FF"/>
                  </a:solidFill>
                  <a:latin typeface="Nevis"/>
                </a:rPr>
                <a:t>173 </a:t>
              </a:r>
              <a:br>
                <a:rPr lang="en-US" b="1" dirty="0">
                  <a:solidFill>
                    <a:srgbClr val="FFFFFF"/>
                  </a:solidFill>
                  <a:latin typeface="Nevis"/>
                </a:rPr>
              </a:br>
              <a:r>
                <a:rPr lang="en-US" b="1" dirty="0">
                  <a:solidFill>
                    <a:srgbClr val="FFFFFF"/>
                  </a:solidFill>
                  <a:latin typeface="Nevis"/>
                </a:rPr>
                <a:t>sites</a:t>
              </a:r>
              <a:endParaRPr lang="id-ID" b="1" dirty="0">
                <a:solidFill>
                  <a:srgbClr val="FFFFFF"/>
                </a:solidFill>
                <a:latin typeface="Nevis"/>
              </a:endParaRPr>
            </a:p>
          </p:txBody>
        </p:sp>
        <p:sp>
          <p:nvSpPr>
            <p:cNvPr id="498" name="TextBox 497">
              <a:extLst>
                <a:ext uri="{FF2B5EF4-FFF2-40B4-BE49-F238E27FC236}">
                  <a16:creationId xmlns:a16="http://schemas.microsoft.com/office/drawing/2014/main" id="{1E3EFAC9-40F6-443F-B17A-A7E46A3A1D32}"/>
                </a:ext>
              </a:extLst>
            </p:cNvPr>
            <p:cNvSpPr txBox="1"/>
            <p:nvPr/>
          </p:nvSpPr>
          <p:spPr>
            <a:xfrm>
              <a:off x="946649" y="1559022"/>
              <a:ext cx="1746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black"/>
                  </a:solidFill>
                  <a:latin typeface="Nevis"/>
                </a:rPr>
                <a:t>North America</a:t>
              </a:r>
              <a:endParaRPr lang="id-ID" sz="2000" b="1" dirty="0">
                <a:solidFill>
                  <a:prstClr val="black"/>
                </a:solidFill>
                <a:latin typeface="Nevis"/>
              </a:endParaRPr>
            </a:p>
          </p:txBody>
        </p:sp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C16E49AE-B62D-4F9D-A8A2-745785626A31}"/>
              </a:ext>
            </a:extLst>
          </p:cNvPr>
          <p:cNvGrpSpPr/>
          <p:nvPr/>
        </p:nvGrpSpPr>
        <p:grpSpPr>
          <a:xfrm>
            <a:off x="1583707" y="2689546"/>
            <a:ext cx="1644361" cy="1730171"/>
            <a:chOff x="1536082" y="2670496"/>
            <a:chExt cx="1644361" cy="1730171"/>
          </a:xfrm>
        </p:grpSpPr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45D2DF32-51FA-4DC4-B384-771014E5CC4D}"/>
                </a:ext>
              </a:extLst>
            </p:cNvPr>
            <p:cNvGrpSpPr/>
            <p:nvPr/>
          </p:nvGrpSpPr>
          <p:grpSpPr>
            <a:xfrm>
              <a:off x="1895558" y="3063473"/>
              <a:ext cx="881914" cy="881914"/>
              <a:chOff x="3355381" y="2855075"/>
              <a:chExt cx="1656794" cy="1656794"/>
            </a:xfrm>
          </p:grpSpPr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67FCCA21-99DD-4EF5-B894-AB595BF262E7}"/>
                  </a:ext>
                </a:extLst>
              </p:cNvPr>
              <p:cNvSpPr/>
              <p:nvPr/>
            </p:nvSpPr>
            <p:spPr>
              <a:xfrm>
                <a:off x="3355381" y="2855075"/>
                <a:ext cx="1656794" cy="1656794"/>
              </a:xfrm>
              <a:prstGeom prst="ellipse">
                <a:avLst/>
              </a:prstGeom>
              <a:solidFill>
                <a:srgbClr val="41B176">
                  <a:alpha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4C5E7868-EFF9-475C-9AA6-8E2237BAD649}"/>
                  </a:ext>
                </a:extLst>
              </p:cNvPr>
              <p:cNvSpPr/>
              <p:nvPr/>
            </p:nvSpPr>
            <p:spPr>
              <a:xfrm>
                <a:off x="3412511" y="2912205"/>
                <a:ext cx="1542534" cy="1542534"/>
              </a:xfrm>
              <a:prstGeom prst="ellipse">
                <a:avLst/>
              </a:prstGeom>
              <a:solidFill>
                <a:srgbClr val="41B176">
                  <a:alpha val="6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789B1C35-8DB3-4CB0-8FE0-206A4C93B7D7}"/>
                  </a:ext>
                </a:extLst>
              </p:cNvPr>
              <p:cNvSpPr/>
              <p:nvPr/>
            </p:nvSpPr>
            <p:spPr>
              <a:xfrm>
                <a:off x="3469644" y="2969338"/>
                <a:ext cx="1428269" cy="1428269"/>
              </a:xfrm>
              <a:prstGeom prst="ellipse">
                <a:avLst/>
              </a:prstGeom>
              <a:solidFill>
                <a:srgbClr val="41B176">
                  <a:alpha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ABA1A040-A50D-42EF-AD53-FF14D013F5D0}"/>
                </a:ext>
              </a:extLst>
            </p:cNvPr>
            <p:cNvCxnSpPr>
              <a:cxnSpLocks/>
              <a:stCxn id="427" idx="57"/>
            </p:cNvCxnSpPr>
            <p:nvPr/>
          </p:nvCxnSpPr>
          <p:spPr>
            <a:xfrm flipH="1">
              <a:off x="2328682" y="3768592"/>
              <a:ext cx="16848" cy="521112"/>
            </a:xfrm>
            <a:prstGeom prst="line">
              <a:avLst/>
            </a:prstGeom>
            <a:noFill/>
            <a:ln w="41275" cap="flat" cmpd="sng" algn="ctr">
              <a:solidFill>
                <a:srgbClr val="41B176"/>
              </a:solidFill>
              <a:prstDash val="solid"/>
              <a:miter lim="800000"/>
            </a:ln>
            <a:effectLst/>
          </p:spPr>
        </p:cxnSp>
        <p:grpSp>
          <p:nvGrpSpPr>
            <p:cNvPr id="481" name="Group 480">
              <a:extLst>
                <a:ext uri="{FF2B5EF4-FFF2-40B4-BE49-F238E27FC236}">
                  <a16:creationId xmlns:a16="http://schemas.microsoft.com/office/drawing/2014/main" id="{B87D9547-3FFF-45CF-ADA6-C814BDFB12F4}"/>
                </a:ext>
              </a:extLst>
            </p:cNvPr>
            <p:cNvGrpSpPr/>
            <p:nvPr/>
          </p:nvGrpSpPr>
          <p:grpSpPr>
            <a:xfrm>
              <a:off x="2051304" y="4216626"/>
              <a:ext cx="539852" cy="184041"/>
              <a:chOff x="2527465" y="4563907"/>
              <a:chExt cx="539852" cy="184041"/>
            </a:xfrm>
          </p:grpSpPr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CE47BD6D-1ED3-438A-ABFA-7FD0708C285A}"/>
                  </a:ext>
                </a:extLst>
              </p:cNvPr>
              <p:cNvSpPr/>
              <p:nvPr/>
            </p:nvSpPr>
            <p:spPr>
              <a:xfrm>
                <a:off x="2657691" y="4608302"/>
                <a:ext cx="279400" cy="95250"/>
              </a:xfrm>
              <a:prstGeom prst="ellipse">
                <a:avLst/>
              </a:prstGeom>
              <a:solidFill>
                <a:srgbClr val="41B17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70818C86-6991-4F28-91F9-7E828CFA3784}"/>
                  </a:ext>
                </a:extLst>
              </p:cNvPr>
              <p:cNvSpPr/>
              <p:nvPr/>
            </p:nvSpPr>
            <p:spPr>
              <a:xfrm>
                <a:off x="2527465" y="4563907"/>
                <a:ext cx="539852" cy="184041"/>
              </a:xfrm>
              <a:prstGeom prst="ellipse">
                <a:avLst/>
              </a:prstGeom>
              <a:noFill/>
              <a:ln w="22225" cap="flat" cmpd="sng" algn="ctr">
                <a:solidFill>
                  <a:srgbClr val="41B17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</p:grp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DC0E5A3C-8E04-41AF-A7FB-53327D254E33}"/>
                </a:ext>
              </a:extLst>
            </p:cNvPr>
            <p:cNvSpPr txBox="1"/>
            <p:nvPr/>
          </p:nvSpPr>
          <p:spPr>
            <a:xfrm>
              <a:off x="2041049" y="3192577"/>
              <a:ext cx="6162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FF"/>
                  </a:solidFill>
                  <a:latin typeface="Nevis"/>
                </a:rPr>
                <a:t>14 </a:t>
              </a:r>
              <a:br>
                <a:rPr lang="en-US" b="1" dirty="0">
                  <a:solidFill>
                    <a:srgbClr val="FFFFFF"/>
                  </a:solidFill>
                  <a:latin typeface="Nevis"/>
                </a:rPr>
              </a:br>
              <a:r>
                <a:rPr lang="en-US" b="1" dirty="0">
                  <a:solidFill>
                    <a:srgbClr val="FFFFFF"/>
                  </a:solidFill>
                  <a:latin typeface="Nevis"/>
                </a:rPr>
                <a:t>sites</a:t>
              </a:r>
              <a:endParaRPr lang="id-ID" b="1" dirty="0">
                <a:solidFill>
                  <a:srgbClr val="FFFFFF"/>
                </a:solidFill>
                <a:latin typeface="Nevis"/>
              </a:endParaRPr>
            </a:p>
          </p:txBody>
        </p:sp>
        <p:sp>
          <p:nvSpPr>
            <p:cNvPr id="499" name="TextBox 498">
              <a:extLst>
                <a:ext uri="{FF2B5EF4-FFF2-40B4-BE49-F238E27FC236}">
                  <a16:creationId xmlns:a16="http://schemas.microsoft.com/office/drawing/2014/main" id="{9205C163-FD74-44DD-B6CB-82AEE0FADF28}"/>
                </a:ext>
              </a:extLst>
            </p:cNvPr>
            <p:cNvSpPr txBox="1"/>
            <p:nvPr/>
          </p:nvSpPr>
          <p:spPr>
            <a:xfrm>
              <a:off x="1536082" y="2670496"/>
              <a:ext cx="16443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black"/>
                  </a:solidFill>
                  <a:latin typeface="Nevis"/>
                </a:rPr>
                <a:t>Latin America</a:t>
              </a:r>
              <a:endParaRPr lang="id-ID" sz="2000" b="1" dirty="0">
                <a:solidFill>
                  <a:prstClr val="black"/>
                </a:solidFill>
                <a:latin typeface="Nevis"/>
              </a:endParaRPr>
            </a:p>
          </p:txBody>
        </p:sp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17F131A7-825C-4123-B383-191A8080EACA}"/>
              </a:ext>
            </a:extLst>
          </p:cNvPr>
          <p:cNvGrpSpPr/>
          <p:nvPr/>
        </p:nvGrpSpPr>
        <p:grpSpPr>
          <a:xfrm>
            <a:off x="4807806" y="1792809"/>
            <a:ext cx="941348" cy="2254210"/>
            <a:chOff x="4626831" y="1811859"/>
            <a:chExt cx="941348" cy="2254210"/>
          </a:xfrm>
        </p:grpSpPr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14B8D5E1-C423-4311-9FD8-86D0595E0F2E}"/>
                </a:ext>
              </a:extLst>
            </p:cNvPr>
            <p:cNvGrpSpPr/>
            <p:nvPr/>
          </p:nvGrpSpPr>
          <p:grpSpPr>
            <a:xfrm>
              <a:off x="4664800" y="2194017"/>
              <a:ext cx="881914" cy="881914"/>
              <a:chOff x="7177165" y="2855075"/>
              <a:chExt cx="1656794" cy="1656794"/>
            </a:xfrm>
          </p:grpSpPr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FAFA236F-1D49-4013-8FB7-B6FCA965B31C}"/>
                  </a:ext>
                </a:extLst>
              </p:cNvPr>
              <p:cNvSpPr/>
              <p:nvPr/>
            </p:nvSpPr>
            <p:spPr>
              <a:xfrm>
                <a:off x="7177165" y="2855075"/>
                <a:ext cx="1656794" cy="1656794"/>
              </a:xfrm>
              <a:prstGeom prst="ellipse">
                <a:avLst/>
              </a:prstGeom>
              <a:solidFill>
                <a:srgbClr val="F39C12">
                  <a:alpha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B0D1113B-5433-4F05-975B-BA3ABB922F9E}"/>
                  </a:ext>
                </a:extLst>
              </p:cNvPr>
              <p:cNvSpPr/>
              <p:nvPr/>
            </p:nvSpPr>
            <p:spPr>
              <a:xfrm>
                <a:off x="7234295" y="2912205"/>
                <a:ext cx="1542534" cy="1542534"/>
              </a:xfrm>
              <a:prstGeom prst="ellipse">
                <a:avLst/>
              </a:prstGeom>
              <a:solidFill>
                <a:srgbClr val="F39C12">
                  <a:alpha val="6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244A043E-137B-4AF7-916E-DACA9B975157}"/>
                  </a:ext>
                </a:extLst>
              </p:cNvPr>
              <p:cNvSpPr/>
              <p:nvPr/>
            </p:nvSpPr>
            <p:spPr>
              <a:xfrm>
                <a:off x="7291428" y="2969338"/>
                <a:ext cx="1428269" cy="1428269"/>
              </a:xfrm>
              <a:prstGeom prst="ellipse">
                <a:avLst/>
              </a:prstGeom>
              <a:solidFill>
                <a:srgbClr val="F39C12">
                  <a:alpha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</p:grp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BCE83E9A-521C-4933-9835-6B132481367C}"/>
                </a:ext>
              </a:extLst>
            </p:cNvPr>
            <p:cNvCxnSpPr/>
            <p:nvPr/>
          </p:nvCxnSpPr>
          <p:spPr>
            <a:xfrm>
              <a:off x="5089221" y="2728202"/>
              <a:ext cx="0" cy="1188720"/>
            </a:xfrm>
            <a:prstGeom prst="line">
              <a:avLst/>
            </a:prstGeom>
            <a:noFill/>
            <a:ln w="41275" cap="flat" cmpd="sng" algn="ctr">
              <a:solidFill>
                <a:srgbClr val="F39C12"/>
              </a:solidFill>
              <a:prstDash val="solid"/>
              <a:miter lim="800000"/>
            </a:ln>
            <a:effectLst/>
          </p:spPr>
        </p:cxnSp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80017A12-9A20-4C38-BB28-37B57FC0D6C5}"/>
                </a:ext>
              </a:extLst>
            </p:cNvPr>
            <p:cNvGrpSpPr/>
            <p:nvPr/>
          </p:nvGrpSpPr>
          <p:grpSpPr>
            <a:xfrm>
              <a:off x="4814026" y="3882028"/>
              <a:ext cx="539852" cy="184041"/>
              <a:chOff x="2527465" y="4563907"/>
              <a:chExt cx="539852" cy="184041"/>
            </a:xfrm>
          </p:grpSpPr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D39B618C-8D34-4BDD-B369-1D0C162836E8}"/>
                  </a:ext>
                </a:extLst>
              </p:cNvPr>
              <p:cNvSpPr/>
              <p:nvPr/>
            </p:nvSpPr>
            <p:spPr>
              <a:xfrm>
                <a:off x="2657691" y="4608302"/>
                <a:ext cx="279400" cy="95250"/>
              </a:xfrm>
              <a:prstGeom prst="ellipse">
                <a:avLst/>
              </a:prstGeom>
              <a:solidFill>
                <a:srgbClr val="F39C1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486" name="Oval 485">
                <a:extLst>
                  <a:ext uri="{FF2B5EF4-FFF2-40B4-BE49-F238E27FC236}">
                    <a16:creationId xmlns:a16="http://schemas.microsoft.com/office/drawing/2014/main" id="{5739E9BF-7380-4C0F-8783-112D193AA57F}"/>
                  </a:ext>
                </a:extLst>
              </p:cNvPr>
              <p:cNvSpPr/>
              <p:nvPr/>
            </p:nvSpPr>
            <p:spPr>
              <a:xfrm>
                <a:off x="2527465" y="4563907"/>
                <a:ext cx="539852" cy="184041"/>
              </a:xfrm>
              <a:prstGeom prst="ellipse">
                <a:avLst/>
              </a:prstGeom>
              <a:noFill/>
              <a:ln w="22225" cap="flat" cmpd="sng" algn="ctr">
                <a:solidFill>
                  <a:srgbClr val="F39C1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</p:grpSp>
        <p:sp>
          <p:nvSpPr>
            <p:cNvPr id="495" name="TextBox 494">
              <a:extLst>
                <a:ext uri="{FF2B5EF4-FFF2-40B4-BE49-F238E27FC236}">
                  <a16:creationId xmlns:a16="http://schemas.microsoft.com/office/drawing/2014/main" id="{D5EB433E-D25F-4C60-BC46-D9F3A0DF5D57}"/>
                </a:ext>
              </a:extLst>
            </p:cNvPr>
            <p:cNvSpPr txBox="1"/>
            <p:nvPr/>
          </p:nvSpPr>
          <p:spPr>
            <a:xfrm>
              <a:off x="4807224" y="2333616"/>
              <a:ext cx="6162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FF"/>
                  </a:solidFill>
                  <a:latin typeface="Nevis"/>
                </a:rPr>
                <a:t>45 </a:t>
              </a:r>
              <a:br>
                <a:rPr lang="en-US" b="1" dirty="0">
                  <a:solidFill>
                    <a:srgbClr val="FFFFFF"/>
                  </a:solidFill>
                  <a:latin typeface="Nevis"/>
                </a:rPr>
              </a:br>
              <a:r>
                <a:rPr lang="en-US" b="1" dirty="0">
                  <a:solidFill>
                    <a:srgbClr val="FFFFFF"/>
                  </a:solidFill>
                  <a:latin typeface="Nevis"/>
                </a:rPr>
                <a:t>sites</a:t>
              </a:r>
              <a:endParaRPr lang="id-ID" b="1" dirty="0">
                <a:solidFill>
                  <a:srgbClr val="FFFFFF"/>
                </a:solidFill>
                <a:latin typeface="Nevis"/>
              </a:endParaRPr>
            </a:p>
          </p:txBody>
        </p: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C2E06AEE-4485-4478-B8DB-1D9CB04089F6}"/>
                </a:ext>
              </a:extLst>
            </p:cNvPr>
            <p:cNvSpPr txBox="1"/>
            <p:nvPr/>
          </p:nvSpPr>
          <p:spPr>
            <a:xfrm>
              <a:off x="4626831" y="1811859"/>
              <a:ext cx="941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black"/>
                  </a:solidFill>
                  <a:latin typeface="Nevis"/>
                </a:rPr>
                <a:t>Europe</a:t>
              </a:r>
              <a:endParaRPr lang="id-ID" sz="2000" b="1" dirty="0">
                <a:solidFill>
                  <a:prstClr val="black"/>
                </a:solidFill>
                <a:latin typeface="Nevis"/>
              </a:endParaRPr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75E6E36E-FE89-451D-ACEA-337725E6EF11}"/>
              </a:ext>
            </a:extLst>
          </p:cNvPr>
          <p:cNvGrpSpPr/>
          <p:nvPr/>
        </p:nvGrpSpPr>
        <p:grpSpPr>
          <a:xfrm>
            <a:off x="6734841" y="1897385"/>
            <a:ext cx="1389932" cy="2355585"/>
            <a:chOff x="6840334" y="1774254"/>
            <a:chExt cx="1389932" cy="2355585"/>
          </a:xfrm>
        </p:grpSpPr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259C5098-DD23-487F-A0FE-7DA2A1CA92CA}"/>
                </a:ext>
              </a:extLst>
            </p:cNvPr>
            <p:cNvGrpSpPr/>
            <p:nvPr/>
          </p:nvGrpSpPr>
          <p:grpSpPr>
            <a:xfrm>
              <a:off x="7094596" y="2156507"/>
              <a:ext cx="881914" cy="881914"/>
              <a:chOff x="5235967" y="2855075"/>
              <a:chExt cx="1656794" cy="1656794"/>
            </a:xfrm>
          </p:grpSpPr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F4179DC1-942B-447D-AAC6-B77C1E2F95BD}"/>
                  </a:ext>
                </a:extLst>
              </p:cNvPr>
              <p:cNvSpPr/>
              <p:nvPr/>
            </p:nvSpPr>
            <p:spPr>
              <a:xfrm>
                <a:off x="5235967" y="2855075"/>
                <a:ext cx="1656794" cy="1656794"/>
              </a:xfrm>
              <a:prstGeom prst="ellipse">
                <a:avLst/>
              </a:prstGeom>
              <a:solidFill>
                <a:srgbClr val="9BBB59">
                  <a:alpha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5EFCD83A-8997-4765-A393-7DA50A76C73B}"/>
                  </a:ext>
                </a:extLst>
              </p:cNvPr>
              <p:cNvSpPr/>
              <p:nvPr/>
            </p:nvSpPr>
            <p:spPr>
              <a:xfrm>
                <a:off x="5293097" y="2912205"/>
                <a:ext cx="1542534" cy="1542534"/>
              </a:xfrm>
              <a:prstGeom prst="ellipse">
                <a:avLst/>
              </a:prstGeom>
              <a:solidFill>
                <a:srgbClr val="9BBB59">
                  <a:alpha val="6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046B0E4E-8B37-432C-8E0A-D5F1E0FE71AC}"/>
                  </a:ext>
                </a:extLst>
              </p:cNvPr>
              <p:cNvSpPr/>
              <p:nvPr/>
            </p:nvSpPr>
            <p:spPr>
              <a:xfrm>
                <a:off x="5350230" y="2969338"/>
                <a:ext cx="1428269" cy="1428269"/>
              </a:xfrm>
              <a:prstGeom prst="ellipse">
                <a:avLst/>
              </a:prstGeom>
              <a:solidFill>
                <a:srgbClr val="9BBB59">
                  <a:alpha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</p:grp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2B50C1D6-895C-4A36-AA0E-80FED77005A9}"/>
                </a:ext>
              </a:extLst>
            </p:cNvPr>
            <p:cNvCxnSpPr/>
            <p:nvPr/>
          </p:nvCxnSpPr>
          <p:spPr>
            <a:xfrm>
              <a:off x="7522472" y="2977216"/>
              <a:ext cx="0" cy="1005840"/>
            </a:xfrm>
            <a:prstGeom prst="line">
              <a:avLst/>
            </a:prstGeom>
            <a:noFill/>
            <a:ln w="41275" cap="flat" cmpd="sng" algn="ctr">
              <a:solidFill>
                <a:srgbClr val="9BBB59"/>
              </a:solidFill>
              <a:prstDash val="solid"/>
              <a:miter lim="800000"/>
            </a:ln>
            <a:effectLst/>
          </p:spPr>
        </p:cxn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BA9C26C3-402E-4D78-AA99-CE69287F9D01}"/>
                </a:ext>
              </a:extLst>
            </p:cNvPr>
            <p:cNvGrpSpPr/>
            <p:nvPr/>
          </p:nvGrpSpPr>
          <p:grpSpPr>
            <a:xfrm>
              <a:off x="7251056" y="3945798"/>
              <a:ext cx="539852" cy="184041"/>
              <a:chOff x="2527465" y="4563907"/>
              <a:chExt cx="539852" cy="184041"/>
            </a:xfrm>
          </p:grpSpPr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28CEB139-4668-4F2C-A17D-3E0EEB83E3EC}"/>
                  </a:ext>
                </a:extLst>
              </p:cNvPr>
              <p:cNvSpPr/>
              <p:nvPr/>
            </p:nvSpPr>
            <p:spPr>
              <a:xfrm>
                <a:off x="2657691" y="4608302"/>
                <a:ext cx="279400" cy="95250"/>
              </a:xfrm>
              <a:prstGeom prst="ellipse">
                <a:avLst/>
              </a:prstGeom>
              <a:solidFill>
                <a:srgbClr val="9BBB5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0E9B75C4-C584-4B43-B9B1-F255379E0D89}"/>
                  </a:ext>
                </a:extLst>
              </p:cNvPr>
              <p:cNvSpPr/>
              <p:nvPr/>
            </p:nvSpPr>
            <p:spPr>
              <a:xfrm>
                <a:off x="2527465" y="4563907"/>
                <a:ext cx="539852" cy="184041"/>
              </a:xfrm>
              <a:prstGeom prst="ellipse">
                <a:avLst/>
              </a:prstGeom>
              <a:noFill/>
              <a:ln w="22225" cap="flat" cmpd="sng" algn="ctr">
                <a:solidFill>
                  <a:srgbClr val="9BBB59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</p:grpSp>
        <p:sp>
          <p:nvSpPr>
            <p:cNvPr id="496" name="TextBox 495">
              <a:extLst>
                <a:ext uri="{FF2B5EF4-FFF2-40B4-BE49-F238E27FC236}">
                  <a16:creationId xmlns:a16="http://schemas.microsoft.com/office/drawing/2014/main" id="{26708101-8215-4A1F-89E0-825E22769614}"/>
                </a:ext>
              </a:extLst>
            </p:cNvPr>
            <p:cNvSpPr txBox="1"/>
            <p:nvPr/>
          </p:nvSpPr>
          <p:spPr>
            <a:xfrm>
              <a:off x="7227171" y="2304682"/>
              <a:ext cx="6162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FF"/>
                  </a:solidFill>
                  <a:latin typeface="Nevis"/>
                </a:rPr>
                <a:t>30 </a:t>
              </a:r>
              <a:br>
                <a:rPr lang="en-US" b="1" dirty="0">
                  <a:solidFill>
                    <a:srgbClr val="FFFFFF"/>
                  </a:solidFill>
                  <a:latin typeface="Nevis"/>
                </a:rPr>
              </a:br>
              <a:r>
                <a:rPr lang="en-US" b="1" dirty="0">
                  <a:solidFill>
                    <a:srgbClr val="FFFFFF"/>
                  </a:solidFill>
                  <a:latin typeface="Nevis"/>
                </a:rPr>
                <a:t>sites</a:t>
              </a:r>
              <a:endParaRPr lang="id-ID" b="1" dirty="0">
                <a:solidFill>
                  <a:srgbClr val="FFFFFF"/>
                </a:solidFill>
                <a:latin typeface="Nevis"/>
              </a:endParaRPr>
            </a:p>
          </p:txBody>
        </p:sp>
        <p:sp>
          <p:nvSpPr>
            <p:cNvPr id="501" name="TextBox 500">
              <a:extLst>
                <a:ext uri="{FF2B5EF4-FFF2-40B4-BE49-F238E27FC236}">
                  <a16:creationId xmlns:a16="http://schemas.microsoft.com/office/drawing/2014/main" id="{9C82B7C5-ADDC-4783-A0EB-D71E9DB59495}"/>
                </a:ext>
              </a:extLst>
            </p:cNvPr>
            <p:cNvSpPr txBox="1"/>
            <p:nvPr/>
          </p:nvSpPr>
          <p:spPr>
            <a:xfrm>
              <a:off x="6840334" y="1774254"/>
              <a:ext cx="13899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black"/>
                  </a:solidFill>
                  <a:latin typeface="Nevis"/>
                </a:rPr>
                <a:t>Asia-Pacific</a:t>
              </a:r>
              <a:endParaRPr lang="id-ID" sz="2000" b="1" dirty="0">
                <a:solidFill>
                  <a:prstClr val="black"/>
                </a:solidFill>
                <a:latin typeface="Nevis"/>
              </a:endParaRPr>
            </a:p>
          </p:txBody>
        </p:sp>
      </p:grpSp>
      <p:grpSp>
        <p:nvGrpSpPr>
          <p:cNvPr id="505" name="Group 504">
            <a:extLst>
              <a:ext uri="{FF2B5EF4-FFF2-40B4-BE49-F238E27FC236}">
                <a16:creationId xmlns:a16="http://schemas.microsoft.com/office/drawing/2014/main" id="{ADCD3112-4DDC-4FAD-9B64-A0604109DB5A}"/>
              </a:ext>
            </a:extLst>
          </p:cNvPr>
          <p:cNvGrpSpPr/>
          <p:nvPr/>
        </p:nvGrpSpPr>
        <p:grpSpPr>
          <a:xfrm>
            <a:off x="7870467" y="2391121"/>
            <a:ext cx="1129926" cy="2329992"/>
            <a:chOff x="8831908" y="2516763"/>
            <a:chExt cx="1129926" cy="2329992"/>
          </a:xfrm>
        </p:grpSpPr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AC1A5C83-37B0-4C64-9A71-30077C8BCE28}"/>
                </a:ext>
              </a:extLst>
            </p:cNvPr>
            <p:cNvGrpSpPr/>
            <p:nvPr/>
          </p:nvGrpSpPr>
          <p:grpSpPr>
            <a:xfrm>
              <a:off x="8955915" y="2904746"/>
              <a:ext cx="881914" cy="881914"/>
              <a:chOff x="9103653" y="2914655"/>
              <a:chExt cx="1656794" cy="1656794"/>
            </a:xfrm>
          </p:grpSpPr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51BEE4FA-CB3B-4A50-83A9-9C5D2DB23E2E}"/>
                  </a:ext>
                </a:extLst>
              </p:cNvPr>
              <p:cNvSpPr/>
              <p:nvPr/>
            </p:nvSpPr>
            <p:spPr>
              <a:xfrm>
                <a:off x="9103653" y="2914655"/>
                <a:ext cx="1656794" cy="1656794"/>
              </a:xfrm>
              <a:prstGeom prst="ellipse">
                <a:avLst/>
              </a:prstGeom>
              <a:solidFill>
                <a:srgbClr val="C0392B">
                  <a:alpha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21C6E69D-EE07-4E48-9038-9E605837C11A}"/>
                  </a:ext>
                </a:extLst>
              </p:cNvPr>
              <p:cNvSpPr/>
              <p:nvPr/>
            </p:nvSpPr>
            <p:spPr>
              <a:xfrm>
                <a:off x="9160783" y="2971785"/>
                <a:ext cx="1542534" cy="1542534"/>
              </a:xfrm>
              <a:prstGeom prst="ellipse">
                <a:avLst/>
              </a:prstGeom>
              <a:solidFill>
                <a:srgbClr val="C0392B">
                  <a:alpha val="6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6313C67E-8156-4D44-A9C7-A884B9C51005}"/>
                  </a:ext>
                </a:extLst>
              </p:cNvPr>
              <p:cNvSpPr/>
              <p:nvPr/>
            </p:nvSpPr>
            <p:spPr>
              <a:xfrm>
                <a:off x="9217916" y="3028918"/>
                <a:ext cx="1428269" cy="1428269"/>
              </a:xfrm>
              <a:prstGeom prst="ellipse">
                <a:avLst/>
              </a:prstGeom>
              <a:solidFill>
                <a:srgbClr val="C0392B">
                  <a:alpha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</p:grp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2B65082D-642B-4D32-A894-54AC9CA3ACBE}"/>
                </a:ext>
              </a:extLst>
            </p:cNvPr>
            <p:cNvCxnSpPr/>
            <p:nvPr/>
          </p:nvCxnSpPr>
          <p:spPr>
            <a:xfrm>
              <a:off x="9405824" y="3692725"/>
              <a:ext cx="0" cy="1039462"/>
            </a:xfrm>
            <a:prstGeom prst="line">
              <a:avLst/>
            </a:prstGeom>
            <a:noFill/>
            <a:ln w="41275" cap="flat" cmpd="sng" algn="ctr">
              <a:solidFill>
                <a:srgbClr val="C0392B"/>
              </a:solidFill>
              <a:prstDash val="solid"/>
              <a:miter lim="800000"/>
            </a:ln>
            <a:effectLst/>
          </p:spPr>
        </p:cxn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D499C1C3-9558-4D47-AE7C-217B2B1F032D}"/>
                </a:ext>
              </a:extLst>
            </p:cNvPr>
            <p:cNvGrpSpPr/>
            <p:nvPr/>
          </p:nvGrpSpPr>
          <p:grpSpPr>
            <a:xfrm>
              <a:off x="9126946" y="4662714"/>
              <a:ext cx="539852" cy="184041"/>
              <a:chOff x="2527465" y="4563907"/>
              <a:chExt cx="539852" cy="184041"/>
            </a:xfrm>
          </p:grpSpPr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44B60ACC-E316-4F31-A927-4BB8AD228F94}"/>
                  </a:ext>
                </a:extLst>
              </p:cNvPr>
              <p:cNvSpPr/>
              <p:nvPr/>
            </p:nvSpPr>
            <p:spPr>
              <a:xfrm>
                <a:off x="2657691" y="4608302"/>
                <a:ext cx="279400" cy="95250"/>
              </a:xfrm>
              <a:prstGeom prst="ellipse">
                <a:avLst/>
              </a:prstGeom>
              <a:solidFill>
                <a:srgbClr val="C0392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494" name="Oval 493">
                <a:extLst>
                  <a:ext uri="{FF2B5EF4-FFF2-40B4-BE49-F238E27FC236}">
                    <a16:creationId xmlns:a16="http://schemas.microsoft.com/office/drawing/2014/main" id="{6B043D71-7F1E-46BE-ABB1-07231ABAFD1E}"/>
                  </a:ext>
                </a:extLst>
              </p:cNvPr>
              <p:cNvSpPr/>
              <p:nvPr/>
            </p:nvSpPr>
            <p:spPr>
              <a:xfrm>
                <a:off x="2527465" y="4563907"/>
                <a:ext cx="539852" cy="184041"/>
              </a:xfrm>
              <a:prstGeom prst="ellipse">
                <a:avLst/>
              </a:prstGeom>
              <a:noFill/>
              <a:ln w="22225" cap="flat" cmpd="sng" algn="ctr">
                <a:solidFill>
                  <a:srgbClr val="C0392B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</p:grpSp>
        <p:sp>
          <p:nvSpPr>
            <p:cNvPr id="497" name="TextBox 496">
              <a:extLst>
                <a:ext uri="{FF2B5EF4-FFF2-40B4-BE49-F238E27FC236}">
                  <a16:creationId xmlns:a16="http://schemas.microsoft.com/office/drawing/2014/main" id="{9C75EF7B-CC0A-438B-8818-716C33E8AC91}"/>
                </a:ext>
              </a:extLst>
            </p:cNvPr>
            <p:cNvSpPr txBox="1"/>
            <p:nvPr/>
          </p:nvSpPr>
          <p:spPr>
            <a:xfrm>
              <a:off x="9103061" y="3043769"/>
              <a:ext cx="6162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FF"/>
                  </a:solidFill>
                  <a:latin typeface="Nevis"/>
                </a:rPr>
                <a:t>11 </a:t>
              </a:r>
              <a:br>
                <a:rPr lang="en-US" b="1" dirty="0">
                  <a:solidFill>
                    <a:srgbClr val="FFFFFF"/>
                  </a:solidFill>
                  <a:latin typeface="Nevis"/>
                </a:rPr>
              </a:br>
              <a:r>
                <a:rPr lang="en-US" b="1" dirty="0">
                  <a:solidFill>
                    <a:srgbClr val="FFFFFF"/>
                  </a:solidFill>
                  <a:latin typeface="Nevis"/>
                </a:rPr>
                <a:t>sites</a:t>
              </a:r>
              <a:endParaRPr lang="id-ID" b="1" dirty="0">
                <a:solidFill>
                  <a:srgbClr val="FFFFFF"/>
                </a:solidFill>
                <a:latin typeface="Nevis"/>
              </a:endParaRPr>
            </a:p>
          </p:txBody>
        </p:sp>
        <p:sp>
          <p:nvSpPr>
            <p:cNvPr id="502" name="TextBox 501">
              <a:extLst>
                <a:ext uri="{FF2B5EF4-FFF2-40B4-BE49-F238E27FC236}">
                  <a16:creationId xmlns:a16="http://schemas.microsoft.com/office/drawing/2014/main" id="{8B15F0C6-9A27-487D-827D-FD958C741308}"/>
                </a:ext>
              </a:extLst>
            </p:cNvPr>
            <p:cNvSpPr txBox="1"/>
            <p:nvPr/>
          </p:nvSpPr>
          <p:spPr>
            <a:xfrm>
              <a:off x="8831908" y="2516763"/>
              <a:ext cx="11299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black"/>
                  </a:solidFill>
                  <a:latin typeface="Nevis"/>
                </a:rPr>
                <a:t>Australia</a:t>
              </a:r>
              <a:endParaRPr lang="id-ID" sz="2000" b="1" dirty="0">
                <a:solidFill>
                  <a:prstClr val="black"/>
                </a:solidFill>
                <a:latin typeface="Nevi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0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3034" y="210030"/>
            <a:ext cx="5258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SENTRY Surveillance System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263F71-E7EE-44FF-B942-8137B40FD81A}"/>
              </a:ext>
            </a:extLst>
          </p:cNvPr>
          <p:cNvSpPr txBox="1"/>
          <p:nvPr/>
        </p:nvSpPr>
        <p:spPr>
          <a:xfrm>
            <a:off x="3635651" y="1115948"/>
            <a:ext cx="19463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 defTabSz="914400"/>
            <a:r>
              <a:rPr lang="en-US" sz="1300" dirty="0">
                <a:solidFill>
                  <a:prstClr val="black"/>
                </a:solidFill>
                <a:latin typeface="Century Gothic" panose="020B0502020202020204" pitchFamily="34" charset="0"/>
              </a:rPr>
              <a:t>Bloodstream infection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AC38-2331-4EB1-A20C-EF8833C057C5}"/>
              </a:ext>
            </a:extLst>
          </p:cNvPr>
          <p:cNvSpPr txBox="1"/>
          <p:nvPr/>
        </p:nvSpPr>
        <p:spPr>
          <a:xfrm>
            <a:off x="4782019" y="4677681"/>
            <a:ext cx="19111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Century Gothic" panose="020B0502020202020204" pitchFamily="34" charset="0"/>
              </a:rPr>
              <a:t>Urinary tract infection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E2801-EBF2-4CFA-92B4-0DC556EF5E16}"/>
              </a:ext>
            </a:extLst>
          </p:cNvPr>
          <p:cNvSpPr txBox="1"/>
          <p:nvPr/>
        </p:nvSpPr>
        <p:spPr>
          <a:xfrm>
            <a:off x="6144635" y="1733522"/>
            <a:ext cx="141897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</a:rPr>
              <a:t>Invasive Fungal</a:t>
            </a:r>
            <a:endParaRPr kumimoji="0" lang="id-ID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476AB4-3983-430F-AABB-A6A53949A606}"/>
              </a:ext>
            </a:extLst>
          </p:cNvPr>
          <p:cNvSpPr txBox="1"/>
          <p:nvPr/>
        </p:nvSpPr>
        <p:spPr>
          <a:xfrm>
            <a:off x="6480922" y="2836741"/>
            <a:ext cx="70884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Century Gothic" panose="020B0502020202020204" pitchFamily="34" charset="0"/>
              </a:rPr>
              <a:t>Others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1B7063-AB8D-498B-A32B-AE383B9B72E8}"/>
              </a:ext>
            </a:extLst>
          </p:cNvPr>
          <p:cNvSpPr txBox="1"/>
          <p:nvPr/>
        </p:nvSpPr>
        <p:spPr>
          <a:xfrm>
            <a:off x="6313099" y="4003966"/>
            <a:ext cx="223971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Century Gothic" panose="020B0502020202020204" pitchFamily="34" charset="0"/>
              </a:rPr>
              <a:t>Intra-abdominal infection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702CF2-D90E-4844-8ABA-FCF549820A9C}"/>
              </a:ext>
            </a:extLst>
          </p:cNvPr>
          <p:cNvSpPr txBox="1"/>
          <p:nvPr/>
        </p:nvSpPr>
        <p:spPr>
          <a:xfrm>
            <a:off x="950243" y="1903745"/>
            <a:ext cx="218040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 defTabSz="914400"/>
            <a:r>
              <a:rPr lang="en-US" sz="1300" dirty="0">
                <a:solidFill>
                  <a:prstClr val="black"/>
                </a:solidFill>
                <a:latin typeface="Century Gothic" panose="020B0502020202020204" pitchFamily="34" charset="0"/>
              </a:rPr>
              <a:t>Community-acquired RTI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83C471-0D0F-465B-AEEB-83356DD781AA}"/>
              </a:ext>
            </a:extLst>
          </p:cNvPr>
          <p:cNvSpPr txBox="1"/>
          <p:nvPr/>
        </p:nvSpPr>
        <p:spPr>
          <a:xfrm>
            <a:off x="3389" y="3084618"/>
            <a:ext cx="29835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00" dirty="0">
                <a:latin typeface="Century Gothic" panose="020B0502020202020204" pitchFamily="34" charset="0"/>
              </a:rPr>
              <a:t>Pneumonia in hospitalized patients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E97A94-A867-445C-9DE2-C566D2062445}"/>
              </a:ext>
            </a:extLst>
          </p:cNvPr>
          <p:cNvSpPr txBox="1"/>
          <p:nvPr/>
        </p:nvSpPr>
        <p:spPr>
          <a:xfrm>
            <a:off x="636742" y="4165668"/>
            <a:ext cx="268054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Century Gothic" panose="020B0502020202020204" pitchFamily="34" charset="0"/>
              </a:rPr>
              <a:t>Skin and skin structure infection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46206E-B7B5-4891-A907-95A316B22425}"/>
              </a:ext>
            </a:extLst>
          </p:cNvPr>
          <p:cNvSpPr txBox="1"/>
          <p:nvPr/>
        </p:nvSpPr>
        <p:spPr>
          <a:xfrm>
            <a:off x="3571102" y="2554655"/>
            <a:ext cx="2385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b="1" dirty="0">
                <a:latin typeface="Century Gothic" panose="020B0502020202020204" pitchFamily="34" charset="0"/>
                <a:cs typeface="Arial"/>
              </a:rPr>
              <a:t>Prevalence-based collection objectives</a:t>
            </a: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23DEFB8F-F556-4C77-A860-CD041C61DEC5}"/>
              </a:ext>
            </a:extLst>
          </p:cNvPr>
          <p:cNvSpPr>
            <a:spLocks/>
          </p:cNvSpPr>
          <p:nvPr/>
        </p:nvSpPr>
        <p:spPr bwMode="auto">
          <a:xfrm>
            <a:off x="3369359" y="2229509"/>
            <a:ext cx="450271" cy="752202"/>
          </a:xfrm>
          <a:custGeom>
            <a:avLst/>
            <a:gdLst>
              <a:gd name="T0" fmla="*/ 210 w 210"/>
              <a:gd name="T1" fmla="*/ 54 h 350"/>
              <a:gd name="T2" fmla="*/ 144 w 210"/>
              <a:gd name="T3" fmla="*/ 0 h 350"/>
              <a:gd name="T4" fmla="*/ 0 w 210"/>
              <a:gd name="T5" fmla="*/ 342 h 350"/>
              <a:gd name="T6" fmla="*/ 86 w 210"/>
              <a:gd name="T7" fmla="*/ 350 h 350"/>
              <a:gd name="T8" fmla="*/ 210 w 210"/>
              <a:gd name="T9" fmla="*/ 54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0" h="350">
                <a:moveTo>
                  <a:pt x="210" y="54"/>
                </a:moveTo>
                <a:cubicBezTo>
                  <a:pt x="144" y="0"/>
                  <a:pt x="144" y="0"/>
                  <a:pt x="144" y="0"/>
                </a:cubicBezTo>
                <a:cubicBezTo>
                  <a:pt x="7" y="132"/>
                  <a:pt x="0" y="342"/>
                  <a:pt x="0" y="342"/>
                </a:cubicBezTo>
                <a:cubicBezTo>
                  <a:pt x="86" y="350"/>
                  <a:pt x="86" y="350"/>
                  <a:pt x="86" y="350"/>
                </a:cubicBezTo>
                <a:cubicBezTo>
                  <a:pt x="97" y="238"/>
                  <a:pt x="142" y="136"/>
                  <a:pt x="210" y="54"/>
                </a:cubicBezTo>
                <a:close/>
              </a:path>
            </a:pathLst>
          </a:custGeom>
          <a:solidFill>
            <a:srgbClr val="0095D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464A75C8-12A3-49E5-A3AC-FA224B160F90}"/>
              </a:ext>
            </a:extLst>
          </p:cNvPr>
          <p:cNvSpPr>
            <a:spLocks/>
          </p:cNvSpPr>
          <p:nvPr/>
        </p:nvSpPr>
        <p:spPr bwMode="auto">
          <a:xfrm>
            <a:off x="3369359" y="3215379"/>
            <a:ext cx="448958" cy="745638"/>
          </a:xfrm>
          <a:custGeom>
            <a:avLst/>
            <a:gdLst>
              <a:gd name="T0" fmla="*/ 87 w 209"/>
              <a:gd name="T1" fmla="*/ 0 h 347"/>
              <a:gd name="T2" fmla="*/ 0 w 209"/>
              <a:gd name="T3" fmla="*/ 9 h 347"/>
              <a:gd name="T4" fmla="*/ 141 w 209"/>
              <a:gd name="T5" fmla="*/ 347 h 347"/>
              <a:gd name="T6" fmla="*/ 209 w 209"/>
              <a:gd name="T7" fmla="*/ 291 h 347"/>
              <a:gd name="T8" fmla="*/ 87 w 209"/>
              <a:gd name="T9" fmla="*/ 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347">
                <a:moveTo>
                  <a:pt x="87" y="0"/>
                </a:moveTo>
                <a:cubicBezTo>
                  <a:pt x="0" y="9"/>
                  <a:pt x="0" y="9"/>
                  <a:pt x="0" y="9"/>
                </a:cubicBezTo>
                <a:cubicBezTo>
                  <a:pt x="14" y="217"/>
                  <a:pt x="141" y="347"/>
                  <a:pt x="141" y="347"/>
                </a:cubicBezTo>
                <a:cubicBezTo>
                  <a:pt x="209" y="291"/>
                  <a:pt x="209" y="291"/>
                  <a:pt x="209" y="291"/>
                </a:cubicBezTo>
                <a:cubicBezTo>
                  <a:pt x="142" y="210"/>
                  <a:pt x="98" y="110"/>
                  <a:pt x="87" y="0"/>
                </a:cubicBezTo>
                <a:close/>
              </a:path>
            </a:pathLst>
          </a:custGeom>
          <a:solidFill>
            <a:srgbClr val="44C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A93B1656-AFA2-4331-86B0-788B2CA0C6B2}"/>
              </a:ext>
            </a:extLst>
          </p:cNvPr>
          <p:cNvSpPr>
            <a:spLocks/>
          </p:cNvSpPr>
          <p:nvPr/>
        </p:nvSpPr>
        <p:spPr bwMode="auto">
          <a:xfrm>
            <a:off x="3853762" y="4000399"/>
            <a:ext cx="754828" cy="462086"/>
          </a:xfrm>
          <a:custGeom>
            <a:avLst/>
            <a:gdLst>
              <a:gd name="T0" fmla="*/ 56 w 351"/>
              <a:gd name="T1" fmla="*/ 0 h 215"/>
              <a:gd name="T2" fmla="*/ 0 w 351"/>
              <a:gd name="T3" fmla="*/ 68 h 215"/>
              <a:gd name="T4" fmla="*/ 342 w 351"/>
              <a:gd name="T5" fmla="*/ 212 h 215"/>
              <a:gd name="T6" fmla="*/ 351 w 351"/>
              <a:gd name="T7" fmla="*/ 123 h 215"/>
              <a:gd name="T8" fmla="*/ 56 w 351"/>
              <a:gd name="T9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215">
                <a:moveTo>
                  <a:pt x="56" y="0"/>
                </a:moveTo>
                <a:cubicBezTo>
                  <a:pt x="0" y="68"/>
                  <a:pt x="0" y="68"/>
                  <a:pt x="0" y="68"/>
                </a:cubicBezTo>
                <a:cubicBezTo>
                  <a:pt x="173" y="215"/>
                  <a:pt x="342" y="212"/>
                  <a:pt x="342" y="212"/>
                </a:cubicBezTo>
                <a:cubicBezTo>
                  <a:pt x="351" y="123"/>
                  <a:pt x="351" y="123"/>
                  <a:pt x="351" y="123"/>
                </a:cubicBezTo>
                <a:cubicBezTo>
                  <a:pt x="240" y="112"/>
                  <a:pt x="138" y="68"/>
                  <a:pt x="56" y="0"/>
                </a:cubicBezTo>
                <a:close/>
              </a:path>
            </a:pathLst>
          </a:custGeom>
          <a:solidFill>
            <a:srgbClr val="4C252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826C87A0-3DCE-46CA-AECB-2CA8559AA5C5}"/>
              </a:ext>
            </a:extLst>
          </p:cNvPr>
          <p:cNvSpPr>
            <a:spLocks/>
          </p:cNvSpPr>
          <p:nvPr/>
        </p:nvSpPr>
        <p:spPr bwMode="auto">
          <a:xfrm>
            <a:off x="4823878" y="4004337"/>
            <a:ext cx="753515" cy="442395"/>
          </a:xfrm>
          <a:custGeom>
            <a:avLst/>
            <a:gdLst>
              <a:gd name="T0" fmla="*/ 0 w 351"/>
              <a:gd name="T1" fmla="*/ 121 h 206"/>
              <a:gd name="T2" fmla="*/ 8 w 351"/>
              <a:gd name="T3" fmla="*/ 206 h 206"/>
              <a:gd name="T4" fmla="*/ 351 w 351"/>
              <a:gd name="T5" fmla="*/ 66 h 206"/>
              <a:gd name="T6" fmla="*/ 298 w 351"/>
              <a:gd name="T7" fmla="*/ 0 h 206"/>
              <a:gd name="T8" fmla="*/ 0 w 351"/>
              <a:gd name="T9" fmla="*/ 121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206">
                <a:moveTo>
                  <a:pt x="0" y="121"/>
                </a:moveTo>
                <a:cubicBezTo>
                  <a:pt x="8" y="206"/>
                  <a:pt x="8" y="206"/>
                  <a:pt x="8" y="206"/>
                </a:cubicBezTo>
                <a:cubicBezTo>
                  <a:pt x="8" y="206"/>
                  <a:pt x="223" y="197"/>
                  <a:pt x="351" y="66"/>
                </a:cubicBezTo>
                <a:cubicBezTo>
                  <a:pt x="298" y="0"/>
                  <a:pt x="298" y="0"/>
                  <a:pt x="298" y="0"/>
                </a:cubicBezTo>
                <a:cubicBezTo>
                  <a:pt x="215" y="68"/>
                  <a:pt x="113" y="111"/>
                  <a:pt x="0" y="1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FE16D45A-2B32-4231-927A-37A59B3A4E2B}"/>
              </a:ext>
            </a:extLst>
          </p:cNvPr>
          <p:cNvSpPr>
            <a:spLocks/>
          </p:cNvSpPr>
          <p:nvPr/>
        </p:nvSpPr>
        <p:spPr bwMode="auto">
          <a:xfrm>
            <a:off x="5622026" y="3215379"/>
            <a:ext cx="458148" cy="754828"/>
          </a:xfrm>
          <a:custGeom>
            <a:avLst/>
            <a:gdLst>
              <a:gd name="T0" fmla="*/ 124 w 213"/>
              <a:gd name="T1" fmla="*/ 0 h 351"/>
              <a:gd name="T2" fmla="*/ 0 w 213"/>
              <a:gd name="T3" fmla="*/ 294 h 351"/>
              <a:gd name="T4" fmla="*/ 69 w 213"/>
              <a:gd name="T5" fmla="*/ 351 h 351"/>
              <a:gd name="T6" fmla="*/ 213 w 213"/>
              <a:gd name="T7" fmla="*/ 9 h 351"/>
              <a:gd name="T8" fmla="*/ 124 w 213"/>
              <a:gd name="T9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3" h="351">
                <a:moveTo>
                  <a:pt x="124" y="0"/>
                </a:moveTo>
                <a:cubicBezTo>
                  <a:pt x="113" y="111"/>
                  <a:pt x="68" y="212"/>
                  <a:pt x="0" y="294"/>
                </a:cubicBezTo>
                <a:cubicBezTo>
                  <a:pt x="69" y="351"/>
                  <a:pt x="69" y="351"/>
                  <a:pt x="69" y="351"/>
                </a:cubicBezTo>
                <a:cubicBezTo>
                  <a:pt x="69" y="351"/>
                  <a:pt x="209" y="205"/>
                  <a:pt x="213" y="9"/>
                </a:cubicBezTo>
                <a:lnTo>
                  <a:pt x="12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28" name="Freeform 10">
            <a:extLst>
              <a:ext uri="{FF2B5EF4-FFF2-40B4-BE49-F238E27FC236}">
                <a16:creationId xmlns:a16="http://schemas.microsoft.com/office/drawing/2014/main" id="{E258A8DD-E65E-4B01-8F94-E6A7E64C3FC1}"/>
              </a:ext>
            </a:extLst>
          </p:cNvPr>
          <p:cNvSpPr>
            <a:spLocks/>
          </p:cNvSpPr>
          <p:nvPr/>
        </p:nvSpPr>
        <p:spPr bwMode="auto">
          <a:xfrm>
            <a:off x="5633841" y="2236073"/>
            <a:ext cx="446333" cy="756140"/>
          </a:xfrm>
          <a:custGeom>
            <a:avLst/>
            <a:gdLst>
              <a:gd name="T0" fmla="*/ 120 w 208"/>
              <a:gd name="T1" fmla="*/ 352 h 352"/>
              <a:gd name="T2" fmla="*/ 208 w 208"/>
              <a:gd name="T3" fmla="*/ 344 h 352"/>
              <a:gd name="T4" fmla="*/ 67 w 208"/>
              <a:gd name="T5" fmla="*/ 0 h 352"/>
              <a:gd name="T6" fmla="*/ 0 w 208"/>
              <a:gd name="T7" fmla="*/ 56 h 352"/>
              <a:gd name="T8" fmla="*/ 120 w 208"/>
              <a:gd name="T9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8" h="352">
                <a:moveTo>
                  <a:pt x="120" y="352"/>
                </a:moveTo>
                <a:cubicBezTo>
                  <a:pt x="208" y="344"/>
                  <a:pt x="208" y="344"/>
                  <a:pt x="208" y="344"/>
                </a:cubicBezTo>
                <a:cubicBezTo>
                  <a:pt x="208" y="344"/>
                  <a:pt x="207" y="153"/>
                  <a:pt x="67" y="0"/>
                </a:cubicBezTo>
                <a:cubicBezTo>
                  <a:pt x="0" y="56"/>
                  <a:pt x="0" y="56"/>
                  <a:pt x="0" y="56"/>
                </a:cubicBezTo>
                <a:cubicBezTo>
                  <a:pt x="67" y="138"/>
                  <a:pt x="110" y="240"/>
                  <a:pt x="120" y="352"/>
                </a:cubicBezTo>
                <a:close/>
              </a:path>
            </a:pathLst>
          </a:custGeom>
          <a:solidFill>
            <a:srgbClr val="A969A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3DCD221A-1313-4E06-8169-6DA115198DDC}"/>
              </a:ext>
            </a:extLst>
          </p:cNvPr>
          <p:cNvSpPr>
            <a:spLocks/>
          </p:cNvSpPr>
          <p:nvPr/>
        </p:nvSpPr>
        <p:spPr bwMode="auto">
          <a:xfrm>
            <a:off x="4840944" y="1743794"/>
            <a:ext cx="753515" cy="451584"/>
          </a:xfrm>
          <a:custGeom>
            <a:avLst/>
            <a:gdLst>
              <a:gd name="T0" fmla="*/ 296 w 351"/>
              <a:gd name="T1" fmla="*/ 210 h 210"/>
              <a:gd name="T2" fmla="*/ 351 w 351"/>
              <a:gd name="T3" fmla="*/ 144 h 210"/>
              <a:gd name="T4" fmla="*/ 9 w 351"/>
              <a:gd name="T5" fmla="*/ 0 h 210"/>
              <a:gd name="T6" fmla="*/ 0 w 351"/>
              <a:gd name="T7" fmla="*/ 86 h 210"/>
              <a:gd name="T8" fmla="*/ 296 w 351"/>
              <a:gd name="T9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210">
                <a:moveTo>
                  <a:pt x="296" y="210"/>
                </a:moveTo>
                <a:cubicBezTo>
                  <a:pt x="351" y="144"/>
                  <a:pt x="351" y="144"/>
                  <a:pt x="351" y="144"/>
                </a:cubicBezTo>
                <a:cubicBezTo>
                  <a:pt x="351" y="144"/>
                  <a:pt x="238" y="19"/>
                  <a:pt x="9" y="0"/>
                </a:cubicBezTo>
                <a:cubicBezTo>
                  <a:pt x="0" y="86"/>
                  <a:pt x="0" y="86"/>
                  <a:pt x="0" y="86"/>
                </a:cubicBezTo>
                <a:cubicBezTo>
                  <a:pt x="112" y="97"/>
                  <a:pt x="214" y="142"/>
                  <a:pt x="296" y="2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30" name="Freeform 12">
            <a:extLst>
              <a:ext uri="{FF2B5EF4-FFF2-40B4-BE49-F238E27FC236}">
                <a16:creationId xmlns:a16="http://schemas.microsoft.com/office/drawing/2014/main" id="{11049E84-FB5C-4B5E-AC06-A81B56282F79}"/>
              </a:ext>
            </a:extLst>
          </p:cNvPr>
          <p:cNvSpPr>
            <a:spLocks/>
          </p:cNvSpPr>
          <p:nvPr/>
        </p:nvSpPr>
        <p:spPr bwMode="auto">
          <a:xfrm>
            <a:off x="3862950" y="1743794"/>
            <a:ext cx="753515" cy="445020"/>
          </a:xfrm>
          <a:custGeom>
            <a:avLst/>
            <a:gdLst>
              <a:gd name="T0" fmla="*/ 351 w 351"/>
              <a:gd name="T1" fmla="*/ 85 h 207"/>
              <a:gd name="T2" fmla="*/ 343 w 351"/>
              <a:gd name="T3" fmla="*/ 0 h 207"/>
              <a:gd name="T4" fmla="*/ 0 w 351"/>
              <a:gd name="T5" fmla="*/ 141 h 207"/>
              <a:gd name="T6" fmla="*/ 54 w 351"/>
              <a:gd name="T7" fmla="*/ 207 h 207"/>
              <a:gd name="T8" fmla="*/ 351 w 351"/>
              <a:gd name="T9" fmla="*/ 85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207">
                <a:moveTo>
                  <a:pt x="351" y="85"/>
                </a:moveTo>
                <a:cubicBezTo>
                  <a:pt x="343" y="0"/>
                  <a:pt x="343" y="0"/>
                  <a:pt x="343" y="0"/>
                </a:cubicBezTo>
                <a:cubicBezTo>
                  <a:pt x="343" y="0"/>
                  <a:pt x="153" y="0"/>
                  <a:pt x="0" y="141"/>
                </a:cubicBezTo>
                <a:cubicBezTo>
                  <a:pt x="54" y="207"/>
                  <a:pt x="54" y="207"/>
                  <a:pt x="54" y="207"/>
                </a:cubicBezTo>
                <a:cubicBezTo>
                  <a:pt x="136" y="139"/>
                  <a:pt x="239" y="95"/>
                  <a:pt x="351" y="8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588D420-CB8F-460B-A2C3-608C5CF55EAD}"/>
              </a:ext>
            </a:extLst>
          </p:cNvPr>
          <p:cNvCxnSpPr/>
          <p:nvPr/>
        </p:nvCxnSpPr>
        <p:spPr>
          <a:xfrm flipV="1">
            <a:off x="4604780" y="1411053"/>
            <a:ext cx="0" cy="457200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  <a:tailEnd type="oval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1E6163-A4A3-4D11-AAAC-A6B9C75E97C2}"/>
              </a:ext>
            </a:extLst>
          </p:cNvPr>
          <p:cNvCxnSpPr/>
          <p:nvPr/>
        </p:nvCxnSpPr>
        <p:spPr>
          <a:xfrm>
            <a:off x="4834266" y="4288181"/>
            <a:ext cx="0" cy="365760"/>
          </a:xfrm>
          <a:prstGeom prst="line">
            <a:avLst/>
          </a:prstGeom>
          <a:noFill/>
          <a:ln w="15875" cap="flat" cmpd="sng" algn="ctr">
            <a:solidFill>
              <a:schemeClr val="accent6"/>
            </a:solidFill>
            <a:prstDash val="solid"/>
            <a:miter lim="800000"/>
            <a:tailEnd type="oval"/>
          </a:ln>
          <a:effectLst/>
        </p:spPr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A4E063F-FB95-48F6-9A3B-2B53DD5C3368}"/>
              </a:ext>
            </a:extLst>
          </p:cNvPr>
          <p:cNvGrpSpPr/>
          <p:nvPr/>
        </p:nvGrpSpPr>
        <p:grpSpPr>
          <a:xfrm>
            <a:off x="5469893" y="1877664"/>
            <a:ext cx="670025" cy="304265"/>
            <a:chOff x="6841127" y="2729305"/>
            <a:chExt cx="670025" cy="304265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98CA5C8-5868-4DA4-9784-6286250DE6B6}"/>
                </a:ext>
              </a:extLst>
            </p:cNvPr>
            <p:cNvCxnSpPr/>
            <p:nvPr/>
          </p:nvCxnSpPr>
          <p:spPr>
            <a:xfrm flipV="1">
              <a:off x="6841127" y="2729305"/>
              <a:ext cx="304265" cy="304265"/>
            </a:xfrm>
            <a:prstGeom prst="line">
              <a:avLst/>
            </a:prstGeom>
            <a:noFill/>
            <a:ln w="15875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B3A04F7-0B98-49E1-BB2D-BFC81F3704BD}"/>
                </a:ext>
              </a:extLst>
            </p:cNvPr>
            <p:cNvCxnSpPr/>
            <p:nvPr/>
          </p:nvCxnSpPr>
          <p:spPr>
            <a:xfrm rot="5400000" flipV="1">
              <a:off x="7328272" y="2546425"/>
              <a:ext cx="0" cy="365760"/>
            </a:xfrm>
            <a:prstGeom prst="line">
              <a:avLst/>
            </a:prstGeom>
            <a:noFill/>
            <a:ln w="15875" cap="flat" cmpd="sng" algn="ctr">
              <a:solidFill>
                <a:schemeClr val="accent2"/>
              </a:solidFill>
              <a:prstDash val="solid"/>
              <a:miter lim="800000"/>
              <a:tailEnd type="oval"/>
            </a:ln>
            <a:effectLst/>
          </p:spPr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A144EC-4743-45A4-8A0F-169F178D358B}"/>
              </a:ext>
            </a:extLst>
          </p:cNvPr>
          <p:cNvCxnSpPr/>
          <p:nvPr/>
        </p:nvCxnSpPr>
        <p:spPr>
          <a:xfrm rot="5400000" flipV="1">
            <a:off x="6200878" y="2701295"/>
            <a:ext cx="0" cy="548640"/>
          </a:xfrm>
          <a:prstGeom prst="line">
            <a:avLst/>
          </a:prstGeom>
          <a:noFill/>
          <a:ln w="15875" cap="flat" cmpd="sng" algn="ctr">
            <a:solidFill>
              <a:srgbClr val="A969A7"/>
            </a:solidFill>
            <a:prstDash val="solid"/>
            <a:miter lim="800000"/>
            <a:tailEnd type="oval"/>
          </a:ln>
          <a:effectLst/>
        </p:spPr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B22E79-C150-49D1-8F31-66EF585AA59C}"/>
              </a:ext>
            </a:extLst>
          </p:cNvPr>
          <p:cNvGrpSpPr/>
          <p:nvPr/>
        </p:nvGrpSpPr>
        <p:grpSpPr>
          <a:xfrm flipV="1">
            <a:off x="5631572" y="3843281"/>
            <a:ext cx="670025" cy="304265"/>
            <a:chOff x="6993527" y="2881705"/>
            <a:chExt cx="670025" cy="30426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BE0102F-29AC-4CD7-9456-008987819F21}"/>
                </a:ext>
              </a:extLst>
            </p:cNvPr>
            <p:cNvCxnSpPr/>
            <p:nvPr/>
          </p:nvCxnSpPr>
          <p:spPr>
            <a:xfrm flipV="1">
              <a:off x="6993527" y="2881705"/>
              <a:ext cx="304265" cy="304265"/>
            </a:xfrm>
            <a:prstGeom prst="line">
              <a:avLst/>
            </a:prstGeom>
            <a:noFill/>
            <a:ln w="15875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A7A0F5-4095-417C-BF75-44F1F1EE1B50}"/>
                </a:ext>
              </a:extLst>
            </p:cNvPr>
            <p:cNvCxnSpPr/>
            <p:nvPr/>
          </p:nvCxnSpPr>
          <p:spPr>
            <a:xfrm rot="5400000" flipV="1">
              <a:off x="7480672" y="2698825"/>
              <a:ext cx="0" cy="365760"/>
            </a:xfrm>
            <a:prstGeom prst="line">
              <a:avLst/>
            </a:prstGeom>
            <a:noFill/>
            <a:ln w="15875" cap="flat" cmpd="sng" algn="ctr">
              <a:solidFill>
                <a:schemeClr val="accent3"/>
              </a:solidFill>
              <a:prstDash val="solid"/>
              <a:miter lim="800000"/>
              <a:tailEnd type="oval"/>
            </a:ln>
            <a:effectLst/>
          </p:spPr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119598F-BBAD-4B01-81E6-144630F81240}"/>
              </a:ext>
            </a:extLst>
          </p:cNvPr>
          <p:cNvGrpSpPr/>
          <p:nvPr/>
        </p:nvGrpSpPr>
        <p:grpSpPr>
          <a:xfrm rot="10800000">
            <a:off x="3312342" y="4008300"/>
            <a:ext cx="670025" cy="304265"/>
            <a:chOff x="6841127" y="2729305"/>
            <a:chExt cx="670025" cy="30426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88F5DD3-E081-470F-827E-0AA4AD180233}"/>
                </a:ext>
              </a:extLst>
            </p:cNvPr>
            <p:cNvCxnSpPr/>
            <p:nvPr/>
          </p:nvCxnSpPr>
          <p:spPr>
            <a:xfrm flipV="1">
              <a:off x="6841127" y="2729305"/>
              <a:ext cx="304265" cy="304265"/>
            </a:xfrm>
            <a:prstGeom prst="line">
              <a:avLst/>
            </a:prstGeom>
            <a:noFill/>
            <a:ln w="15875" cap="flat" cmpd="sng" algn="ctr">
              <a:solidFill>
                <a:srgbClr val="4C2525"/>
              </a:solidFill>
              <a:prstDash val="solid"/>
              <a:miter lim="800000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C58AAD5-9ABC-46AD-8ECD-E89F74CA6637}"/>
                </a:ext>
              </a:extLst>
            </p:cNvPr>
            <p:cNvCxnSpPr/>
            <p:nvPr/>
          </p:nvCxnSpPr>
          <p:spPr>
            <a:xfrm rot="5400000" flipV="1">
              <a:off x="7328272" y="2546425"/>
              <a:ext cx="0" cy="365760"/>
            </a:xfrm>
            <a:prstGeom prst="line">
              <a:avLst/>
            </a:prstGeom>
            <a:noFill/>
            <a:ln w="15875" cap="flat" cmpd="sng" algn="ctr">
              <a:solidFill>
                <a:srgbClr val="4C2525"/>
              </a:solidFill>
              <a:prstDash val="solid"/>
              <a:miter lim="800000"/>
              <a:tailEnd type="oval"/>
            </a:ln>
            <a:effectLst/>
          </p:spPr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8DFD16-AACA-4B50-971D-8ED28D0CA545}"/>
              </a:ext>
            </a:extLst>
          </p:cNvPr>
          <p:cNvCxnSpPr/>
          <p:nvPr/>
        </p:nvCxnSpPr>
        <p:spPr>
          <a:xfrm rot="16200000" flipV="1">
            <a:off x="3257478" y="2952486"/>
            <a:ext cx="0" cy="548640"/>
          </a:xfrm>
          <a:prstGeom prst="line">
            <a:avLst/>
          </a:prstGeom>
          <a:noFill/>
          <a:ln w="15875" cap="flat" cmpd="sng" algn="ctr">
            <a:solidFill>
              <a:srgbClr val="44C8F5"/>
            </a:solidFill>
            <a:prstDash val="solid"/>
            <a:miter lim="800000"/>
            <a:tailEnd type="oval"/>
          </a:ln>
          <a:effectLst/>
        </p:spPr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FE1B540-77D8-470C-9DBA-445ECB1179C6}"/>
              </a:ext>
            </a:extLst>
          </p:cNvPr>
          <p:cNvGrpSpPr/>
          <p:nvPr/>
        </p:nvGrpSpPr>
        <p:grpSpPr>
          <a:xfrm rot="10800000" flipV="1">
            <a:off x="3138471" y="2042683"/>
            <a:ext cx="670025" cy="304265"/>
            <a:chOff x="6993527" y="2881705"/>
            <a:chExt cx="670025" cy="304265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E27DF1-654E-4BEB-95BD-94EF6F0EA3B2}"/>
                </a:ext>
              </a:extLst>
            </p:cNvPr>
            <p:cNvCxnSpPr/>
            <p:nvPr/>
          </p:nvCxnSpPr>
          <p:spPr>
            <a:xfrm flipV="1">
              <a:off x="6993527" y="2881705"/>
              <a:ext cx="304265" cy="304265"/>
            </a:xfrm>
            <a:prstGeom prst="line">
              <a:avLst/>
            </a:prstGeom>
            <a:noFill/>
            <a:ln w="15875" cap="flat" cmpd="sng" algn="ctr">
              <a:solidFill>
                <a:srgbClr val="2980B9"/>
              </a:solidFill>
              <a:prstDash val="solid"/>
              <a:miter lim="800000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12823CD-E40B-408E-9C74-644F17E06A32}"/>
                </a:ext>
              </a:extLst>
            </p:cNvPr>
            <p:cNvCxnSpPr/>
            <p:nvPr/>
          </p:nvCxnSpPr>
          <p:spPr>
            <a:xfrm rot="5400000" flipV="1">
              <a:off x="7480672" y="2698825"/>
              <a:ext cx="0" cy="365760"/>
            </a:xfrm>
            <a:prstGeom prst="line">
              <a:avLst/>
            </a:prstGeom>
            <a:noFill/>
            <a:ln w="15875" cap="flat" cmpd="sng" algn="ctr">
              <a:solidFill>
                <a:srgbClr val="2980B9"/>
              </a:solidFill>
              <a:prstDash val="solid"/>
              <a:miter lim="800000"/>
              <a:tailEnd type="oval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2723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3033" y="210030"/>
            <a:ext cx="70969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Development of Antibiotics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54CF39-7644-41B8-BDF2-01EBEEA15897}"/>
              </a:ext>
            </a:extLst>
          </p:cNvPr>
          <p:cNvSpPr/>
          <p:nvPr/>
        </p:nvSpPr>
        <p:spPr>
          <a:xfrm>
            <a:off x="323034" y="1191754"/>
            <a:ext cx="3616506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b="1" dirty="0">
                <a:latin typeface="Century Gothic" panose="020B0502020202020204" pitchFamily="34" charset="0"/>
                <a:cs typeface="Arial"/>
              </a:rPr>
              <a:t>1930-1940’s</a:t>
            </a:r>
          </a:p>
          <a:p>
            <a:pPr marL="115888">
              <a:spcBef>
                <a:spcPts val="600"/>
              </a:spcBef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dirty="0">
                <a:latin typeface="Century Gothic" panose="020B0502020202020204" pitchFamily="34" charset="0"/>
                <a:cs typeface="Arial"/>
              </a:rPr>
              <a:t>Introduction of Sulfa’s and </a:t>
            </a:r>
            <a:r>
              <a:rPr lang="el-GR" sz="2000" dirty="0">
                <a:latin typeface="Century Gothic" panose="020B0502020202020204" pitchFamily="34" charset="0"/>
                <a:cs typeface="Arial"/>
              </a:rPr>
              <a:t>β</a:t>
            </a:r>
            <a:r>
              <a:rPr lang="en-US" sz="2000" dirty="0">
                <a:latin typeface="Century Gothic" panose="020B0502020202020204" pitchFamily="34" charset="0"/>
                <a:cs typeface="Arial"/>
              </a:rPr>
              <a:t>-lactams</a:t>
            </a:r>
          </a:p>
          <a:p>
            <a:pPr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endParaRPr lang="en-US" sz="2000" b="1" dirty="0">
              <a:latin typeface="Century Gothic" panose="020B0502020202020204" pitchFamily="34" charset="0"/>
              <a:cs typeface="Arial"/>
            </a:endParaRPr>
          </a:p>
          <a:p>
            <a:pPr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b="1" dirty="0">
                <a:latin typeface="Century Gothic" panose="020B0502020202020204" pitchFamily="34" charset="0"/>
                <a:cs typeface="Arial"/>
              </a:rPr>
              <a:t>Resistance will develop with exposure</a:t>
            </a:r>
          </a:p>
          <a:p>
            <a:pPr marL="115888">
              <a:spcBef>
                <a:spcPts val="600"/>
              </a:spcBef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r>
              <a:rPr lang="en-US" sz="2000" dirty="0">
                <a:latin typeface="Century Gothic" panose="020B0502020202020204" pitchFamily="34" charset="0"/>
                <a:cs typeface="Arial"/>
              </a:rPr>
              <a:t>Limit to proper use</a:t>
            </a:r>
          </a:p>
          <a:p>
            <a:pPr>
              <a:buClr>
                <a:srgbClr val="C1D620"/>
              </a:buClr>
              <a:buSzPct val="151000"/>
              <a:tabLst>
                <a:tab pos="341313" algn="l"/>
                <a:tab pos="461963" algn="l"/>
              </a:tabLst>
            </a:pPr>
            <a:endParaRPr lang="en-US" sz="2000" b="1" dirty="0">
              <a:latin typeface="Century Gothic" panose="020B0502020202020204" pitchFamily="34" charset="0"/>
              <a:cs typeface="Arial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CFAF7641-9634-411B-BBE8-1DC07AE72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146" y="1592268"/>
            <a:ext cx="4274820" cy="230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4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26A62765-3AA1-4392-AB45-31EADDF3415E}"/>
              </a:ext>
            </a:extLst>
          </p:cNvPr>
          <p:cNvSpPr/>
          <p:nvPr/>
        </p:nvSpPr>
        <p:spPr>
          <a:xfrm>
            <a:off x="2910431" y="2635948"/>
            <a:ext cx="1000125" cy="50244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3033" y="210030"/>
            <a:ext cx="70969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Antibacterial Arms Race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8A45660-3797-4EA8-A8DB-97C2E80836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71379" y="1637748"/>
            <a:ext cx="1000125" cy="502444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DABFBEF-2212-47C9-82AB-C411C1844C35}"/>
              </a:ext>
            </a:extLst>
          </p:cNvPr>
          <p:cNvSpPr/>
          <p:nvPr/>
        </p:nvSpPr>
        <p:spPr>
          <a:xfrm>
            <a:off x="609600" y="1627606"/>
            <a:ext cx="1737360" cy="502444"/>
          </a:xfrm>
          <a:prstGeom prst="roundRect">
            <a:avLst/>
          </a:prstGeom>
          <a:solidFill>
            <a:srgbClr val="FFCC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Bacteria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BBB8F4-F1E1-433E-968E-63AC2D38FEA9}"/>
              </a:ext>
            </a:extLst>
          </p:cNvPr>
          <p:cNvSpPr txBox="1"/>
          <p:nvPr/>
        </p:nvSpPr>
        <p:spPr>
          <a:xfrm>
            <a:off x="2413408" y="16776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6DEEBD-29E1-443E-89F2-FD04B14C65B8}"/>
              </a:ext>
            </a:extLst>
          </p:cNvPr>
          <p:cNvSpPr txBox="1"/>
          <p:nvPr/>
        </p:nvSpPr>
        <p:spPr>
          <a:xfrm>
            <a:off x="3952648" y="16776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F5D8489-3561-4D70-9FC7-598F0430528F}"/>
              </a:ext>
            </a:extLst>
          </p:cNvPr>
          <p:cNvSpPr/>
          <p:nvPr/>
        </p:nvSpPr>
        <p:spPr>
          <a:xfrm>
            <a:off x="4349113" y="1624098"/>
            <a:ext cx="1737360" cy="502444"/>
          </a:xfrm>
          <a:prstGeom prst="roundRect">
            <a:avLst/>
          </a:prstGeom>
          <a:solidFill>
            <a:srgbClr val="FFCC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Bacteria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F52E414-3FA4-4129-B242-F1574820154A}"/>
              </a:ext>
            </a:extLst>
          </p:cNvPr>
          <p:cNvCxnSpPr>
            <a:cxnSpLocks/>
          </p:cNvCxnSpPr>
          <p:nvPr/>
        </p:nvCxnSpPr>
        <p:spPr>
          <a:xfrm flipV="1">
            <a:off x="4762090" y="1522646"/>
            <a:ext cx="911407" cy="7053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4AB6260-3D65-4750-A8F6-E0B745DDEBEE}"/>
              </a:ext>
            </a:extLst>
          </p:cNvPr>
          <p:cNvCxnSpPr>
            <a:cxnSpLocks/>
          </p:cNvCxnSpPr>
          <p:nvPr/>
        </p:nvCxnSpPr>
        <p:spPr>
          <a:xfrm>
            <a:off x="4760593" y="1523276"/>
            <a:ext cx="914400" cy="704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13D486B-F8A3-4F13-B747-497E87B2F319}"/>
              </a:ext>
            </a:extLst>
          </p:cNvPr>
          <p:cNvSpPr/>
          <p:nvPr/>
        </p:nvSpPr>
        <p:spPr>
          <a:xfrm>
            <a:off x="609600" y="2778226"/>
            <a:ext cx="1737360" cy="502444"/>
          </a:xfrm>
          <a:prstGeom prst="roundRect">
            <a:avLst/>
          </a:prstGeom>
          <a:solidFill>
            <a:srgbClr val="FFCC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Bacteria + Resistant Gene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2862EB2-D0F8-4884-A96D-DFD7FFB829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39959" y="2784131"/>
            <a:ext cx="1000125" cy="50244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3F98BC5-2174-4542-85C9-6D0477D8081E}"/>
              </a:ext>
            </a:extLst>
          </p:cNvPr>
          <p:cNvSpPr txBox="1"/>
          <p:nvPr/>
        </p:nvSpPr>
        <p:spPr>
          <a:xfrm>
            <a:off x="2481988" y="28240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F9C72FA-FD9D-4405-B4A7-88E32A5AEC30}"/>
              </a:ext>
            </a:extLst>
          </p:cNvPr>
          <p:cNvSpPr txBox="1"/>
          <p:nvPr/>
        </p:nvSpPr>
        <p:spPr>
          <a:xfrm>
            <a:off x="4021228" y="28240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D0E72AA7-18EA-4E1A-A389-878887BB5445}"/>
              </a:ext>
            </a:extLst>
          </p:cNvPr>
          <p:cNvSpPr/>
          <p:nvPr/>
        </p:nvSpPr>
        <p:spPr>
          <a:xfrm>
            <a:off x="4417693" y="2770481"/>
            <a:ext cx="1737360" cy="502444"/>
          </a:xfrm>
          <a:prstGeom prst="roundRect">
            <a:avLst/>
          </a:prstGeom>
          <a:solidFill>
            <a:srgbClr val="FFCC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Bacteria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890F1F0-35CD-433F-B2C2-5521E04FF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763" y="3679682"/>
            <a:ext cx="873919" cy="819150"/>
          </a:xfrm>
          <a:prstGeom prst="rect">
            <a:avLst/>
          </a:prstGeom>
        </p:spPr>
      </p:pic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FE403AB9-8476-4AB2-ADCB-73747683AF51}"/>
              </a:ext>
            </a:extLst>
          </p:cNvPr>
          <p:cNvSpPr/>
          <p:nvPr/>
        </p:nvSpPr>
        <p:spPr>
          <a:xfrm>
            <a:off x="3604804" y="3843260"/>
            <a:ext cx="1000125" cy="50244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0BC4960-8076-4D62-BDC6-2C16546B953A}"/>
              </a:ext>
            </a:extLst>
          </p:cNvPr>
          <p:cNvSpPr/>
          <p:nvPr/>
        </p:nvSpPr>
        <p:spPr>
          <a:xfrm>
            <a:off x="562519" y="3858800"/>
            <a:ext cx="1737360" cy="502444"/>
          </a:xfrm>
          <a:prstGeom prst="roundRect">
            <a:avLst/>
          </a:prstGeom>
          <a:solidFill>
            <a:srgbClr val="FFCC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Bacteria + Resistant Gene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538477F-45DA-4270-9371-1BD8C98ED91E}"/>
              </a:ext>
            </a:extLst>
          </p:cNvPr>
          <p:cNvSpPr txBox="1"/>
          <p:nvPr/>
        </p:nvSpPr>
        <p:spPr>
          <a:xfrm>
            <a:off x="2351087" y="39045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2A3C8AA-22DB-4B13-895F-5C2C035B6EEA}"/>
              </a:ext>
            </a:extLst>
          </p:cNvPr>
          <p:cNvSpPr txBox="1"/>
          <p:nvPr/>
        </p:nvSpPr>
        <p:spPr>
          <a:xfrm>
            <a:off x="4591367" y="39045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AD150253-BA33-45A5-AC8F-7461DC026C67}"/>
              </a:ext>
            </a:extLst>
          </p:cNvPr>
          <p:cNvSpPr/>
          <p:nvPr/>
        </p:nvSpPr>
        <p:spPr>
          <a:xfrm>
            <a:off x="4843052" y="3851055"/>
            <a:ext cx="1737360" cy="502444"/>
          </a:xfrm>
          <a:prstGeom prst="roundRect">
            <a:avLst/>
          </a:prstGeom>
          <a:solidFill>
            <a:srgbClr val="FFCC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Bacteria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833658B-DDFB-420B-A2B0-27CD4192275A}"/>
              </a:ext>
            </a:extLst>
          </p:cNvPr>
          <p:cNvCxnSpPr>
            <a:cxnSpLocks/>
          </p:cNvCxnSpPr>
          <p:nvPr/>
        </p:nvCxnSpPr>
        <p:spPr>
          <a:xfrm flipV="1">
            <a:off x="5256029" y="3749603"/>
            <a:ext cx="911407" cy="7053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00CE1F5-F92D-400F-93D9-EDD7738BCECF}"/>
              </a:ext>
            </a:extLst>
          </p:cNvPr>
          <p:cNvCxnSpPr>
            <a:cxnSpLocks/>
          </p:cNvCxnSpPr>
          <p:nvPr/>
        </p:nvCxnSpPr>
        <p:spPr>
          <a:xfrm>
            <a:off x="5254532" y="3750233"/>
            <a:ext cx="914400" cy="704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E909F90-2BA3-48F9-A304-971EA7E8405B}"/>
              </a:ext>
            </a:extLst>
          </p:cNvPr>
          <p:cNvSpPr txBox="1"/>
          <p:nvPr/>
        </p:nvSpPr>
        <p:spPr>
          <a:xfrm>
            <a:off x="7240552" y="3165414"/>
            <a:ext cx="1731564" cy="805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Generation</a:t>
            </a:r>
          </a:p>
          <a:p>
            <a:r>
              <a:rPr lang="en-US" dirty="0"/>
              <a:t>Antibiotic</a:t>
            </a:r>
          </a:p>
        </p:txBody>
      </p:sp>
      <p:sp>
        <p:nvSpPr>
          <p:cNvPr id="82" name="Arrow: Curved Left 81">
            <a:extLst>
              <a:ext uri="{FF2B5EF4-FFF2-40B4-BE49-F238E27FC236}">
                <a16:creationId xmlns:a16="http://schemas.microsoft.com/office/drawing/2014/main" id="{8EF02840-288A-479B-A62D-B96B07F6AE5D}"/>
              </a:ext>
            </a:extLst>
          </p:cNvPr>
          <p:cNvSpPr/>
          <p:nvPr/>
        </p:nvSpPr>
        <p:spPr>
          <a:xfrm>
            <a:off x="6647700" y="3043740"/>
            <a:ext cx="584430" cy="1033457"/>
          </a:xfrm>
          <a:prstGeom prst="curvedLef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D1B4FA1-D616-42F2-B7E6-F8F699627146}"/>
              </a:ext>
            </a:extLst>
          </p:cNvPr>
          <p:cNvSpPr txBox="1"/>
          <p:nvPr/>
        </p:nvSpPr>
        <p:spPr>
          <a:xfrm>
            <a:off x="7303496" y="1964326"/>
            <a:ext cx="1170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Resistance</a:t>
            </a:r>
          </a:p>
          <a:p>
            <a:r>
              <a:rPr lang="en-US" dirty="0"/>
              <a:t>Selection</a:t>
            </a:r>
          </a:p>
        </p:txBody>
      </p:sp>
      <p:sp>
        <p:nvSpPr>
          <p:cNvPr id="84" name="Arrow: Curved Left 83">
            <a:extLst>
              <a:ext uri="{FF2B5EF4-FFF2-40B4-BE49-F238E27FC236}">
                <a16:creationId xmlns:a16="http://schemas.microsoft.com/office/drawing/2014/main" id="{877E8E9B-F79A-4853-8664-25C24F9ABF73}"/>
              </a:ext>
            </a:extLst>
          </p:cNvPr>
          <p:cNvSpPr/>
          <p:nvPr/>
        </p:nvSpPr>
        <p:spPr>
          <a:xfrm>
            <a:off x="6662190" y="1800406"/>
            <a:ext cx="584430" cy="996545"/>
          </a:xfrm>
          <a:prstGeom prst="curvedLef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95A538-D686-4A7D-85E4-6CE23284A09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49375" y="2879280"/>
            <a:ext cx="211691" cy="1638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8A52D5E-4B4D-46C2-AD27-0F79BAF66197}"/>
              </a:ext>
            </a:extLst>
          </p:cNvPr>
          <p:cNvCxnSpPr>
            <a:cxnSpLocks noChangeAspect="1"/>
          </p:cNvCxnSpPr>
          <p:nvPr/>
        </p:nvCxnSpPr>
        <p:spPr>
          <a:xfrm>
            <a:off x="3447878" y="2879910"/>
            <a:ext cx="212766" cy="1638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2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Dalbavancin">
  <a:themeElements>
    <a:clrScheme name="JM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8C7D"/>
      </a:accent1>
      <a:accent2>
        <a:srgbClr val="D0DA41"/>
      </a:accent2>
      <a:accent3>
        <a:srgbClr val="324986"/>
      </a:accent3>
      <a:accent4>
        <a:srgbClr val="85C1EC"/>
      </a:accent4>
      <a:accent5>
        <a:srgbClr val="1482BE"/>
      </a:accent5>
      <a:accent6>
        <a:srgbClr val="9FB36D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lbavancin" id="{BAE33741-15C4-436D-BCAD-468C06D9765D}" vid="{0BB4DD59-DCDB-498C-ADA1-7D31C84A8C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8207E21-BB3B-430D-A354-333939352AF3}" vid="{0F7D6596-ABF0-4201-96FE-8BEF4982D2AD}"/>
    </a:ext>
  </a:extLst>
</a:theme>
</file>

<file path=ppt/theme/theme3.xml><?xml version="1.0" encoding="utf-8"?>
<a:theme xmlns:a="http://schemas.openxmlformats.org/drawingml/2006/main" name="1_Dalbavancin">
  <a:themeElements>
    <a:clrScheme name="JM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8C7D"/>
      </a:accent1>
      <a:accent2>
        <a:srgbClr val="D0DA41"/>
      </a:accent2>
      <a:accent3>
        <a:srgbClr val="324986"/>
      </a:accent3>
      <a:accent4>
        <a:srgbClr val="85C1EC"/>
      </a:accent4>
      <a:accent5>
        <a:srgbClr val="1482BE"/>
      </a:accent5>
      <a:accent6>
        <a:srgbClr val="9FB36D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lbavancin" id="{BAE33741-15C4-436D-BCAD-468C06D9765D}" vid="{0BB4DD59-DCDB-498C-ADA1-7D31C84A8C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Dalbavancin</Template>
  <TotalTime>6358</TotalTime>
  <Words>697</Words>
  <Application>Microsoft Office PowerPoint</Application>
  <PresentationFormat>On-screen Show (16:9)</PresentationFormat>
  <Paragraphs>210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Nevis</vt:lpstr>
      <vt:lpstr>Ubuntu</vt:lpstr>
      <vt:lpstr>Dalbavancin</vt:lpstr>
      <vt:lpstr>Office Theme</vt:lpstr>
      <vt:lpstr>1_Dalbavancin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KCRG BUILDING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Lori Flanigan</dc:creator>
  <cp:lastModifiedBy>Ryan Arends</cp:lastModifiedBy>
  <cp:revision>99</cp:revision>
  <cp:lastPrinted>2018-05-24T12:23:24Z</cp:lastPrinted>
  <dcterms:created xsi:type="dcterms:W3CDTF">2018-02-21T19:30:05Z</dcterms:created>
  <dcterms:modified xsi:type="dcterms:W3CDTF">2019-02-05T16:38:44Z</dcterms:modified>
</cp:coreProperties>
</file>